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</p:sldMasterIdLst>
  <p:notesMasterIdLst>
    <p:notesMasterId r:id="rId45"/>
  </p:notesMasterIdLst>
  <p:sldIdLst>
    <p:sldId id="256" r:id="rId3"/>
    <p:sldId id="321" r:id="rId4"/>
    <p:sldId id="261" r:id="rId5"/>
    <p:sldId id="260" r:id="rId6"/>
    <p:sldId id="309" r:id="rId7"/>
    <p:sldId id="335" r:id="rId8"/>
    <p:sldId id="305" r:id="rId9"/>
    <p:sldId id="307" r:id="rId10"/>
    <p:sldId id="322" r:id="rId11"/>
    <p:sldId id="332" r:id="rId12"/>
    <p:sldId id="308" r:id="rId13"/>
    <p:sldId id="334" r:id="rId14"/>
    <p:sldId id="343" r:id="rId15"/>
    <p:sldId id="346" r:id="rId16"/>
    <p:sldId id="328" r:id="rId17"/>
    <p:sldId id="327" r:id="rId18"/>
    <p:sldId id="315" r:id="rId19"/>
    <p:sldId id="324" r:id="rId20"/>
    <p:sldId id="325" r:id="rId21"/>
    <p:sldId id="326" r:id="rId22"/>
    <p:sldId id="341" r:id="rId23"/>
    <p:sldId id="337" r:id="rId24"/>
    <p:sldId id="338" r:id="rId25"/>
    <p:sldId id="339" r:id="rId26"/>
    <p:sldId id="340" r:id="rId27"/>
    <p:sldId id="323" r:id="rId28"/>
    <p:sldId id="311" r:id="rId29"/>
    <p:sldId id="312" r:id="rId30"/>
    <p:sldId id="313" r:id="rId31"/>
    <p:sldId id="314" r:id="rId32"/>
    <p:sldId id="316" r:id="rId33"/>
    <p:sldId id="317" r:id="rId34"/>
    <p:sldId id="318" r:id="rId35"/>
    <p:sldId id="319" r:id="rId36"/>
    <p:sldId id="320" r:id="rId37"/>
    <p:sldId id="336" r:id="rId38"/>
    <p:sldId id="342" r:id="rId39"/>
    <p:sldId id="330" r:id="rId40"/>
    <p:sldId id="331" r:id="rId41"/>
    <p:sldId id="259" r:id="rId42"/>
    <p:sldId id="329" r:id="rId43"/>
    <p:sldId id="344" r:id="rId44"/>
  </p:sldIdLst>
  <p:sldSz cx="9144000" cy="5143500" type="screen16x9"/>
  <p:notesSz cx="6858000" cy="9144000"/>
  <p:embeddedFontLst>
    <p:embeddedFont>
      <p:font typeface="Lora" pitchFamily="2" charset="0"/>
      <p:regular r:id="rId46"/>
      <p:bold r:id="rId47"/>
      <p:italic r:id="rId48"/>
      <p:boldItalic r:id="rId49"/>
    </p:embeddedFon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Raleway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74A0"/>
    <a:srgbClr val="FFA3A5"/>
    <a:srgbClr val="FF5A5F"/>
    <a:srgbClr val="EA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ECD14-ECEC-2347-A751-DD0DB11D8A66}" v="1767" dt="2021-10-04T06:40:51.714"/>
    <p1510:client id="{15EFACE1-4468-459A-A96C-FE8AD9CD1595}" v="11" dt="2021-10-03T20:01:49.916"/>
    <p1510:client id="{2D617233-1E87-4DF3-A854-13D280E41F6E}" v="3" dt="2021-10-03T22:34:24.922"/>
    <p1510:client id="{448CA35C-3F4E-4B8D-950C-993B2B3611D7}" v="2620" dt="2021-10-04T06:35:15.734"/>
    <p1510:client id="{4C5779A1-BDD1-4446-85F3-9E159DD38F55}" v="22" vWet="23" dt="2021-10-03T23:25:00.501"/>
    <p1510:client id="{5869FC5D-4B6F-4C86-A218-A463D53FE387}" v="9" dt="2021-10-04T02:07:07.166"/>
    <p1510:client id="{C651A89C-2A97-4037-B0D9-3D28DF962DB0}" v="2470" dt="2021-10-04T06:39:16.659"/>
    <p1510:client id="{CBFD8D29-F81E-4750-AFE0-690AB64A16B3}" v="34" dt="2021-10-04T01:08:52.485"/>
    <p1510:client id="{D502B6A5-D449-4387-AD95-B312BA448A97}" v="757" dt="2021-10-04T06:47:30.991"/>
    <p1510:client id="{F126E9A5-BE08-43EA-AD5E-1615FB694F19}" v="30" dt="2021-10-04T01:11:09.545"/>
  </p1510:revLst>
</p1510:revInfo>
</file>

<file path=ppt/tableStyles.xml><?xml version="1.0" encoding="utf-8"?>
<a:tblStyleLst xmlns:a="http://schemas.openxmlformats.org/drawingml/2006/main" def="{DCC6D5CF-FE84-4E7D-9BCB-FE36F9769765}">
  <a:tblStyle styleId="{DCC6D5CF-FE84-4E7D-9BCB-FE36F97697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D20055-671B-4FCC-9AF5-CA4F4A10388E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C7CFB4-5E9E-44BC-8024-C2BFB90A3AC6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Define the tasks</a:t>
          </a:r>
          <a:endParaRPr lang="en-US"/>
        </a:p>
      </dgm:t>
    </dgm:pt>
    <dgm:pt modelId="{1909DA4C-AE2A-49FC-8CD2-BC7E7A98E45B}" type="parTrans" cxnId="{EF261579-3B9C-4DFA-949D-C26542F9E742}">
      <dgm:prSet/>
      <dgm:spPr/>
      <dgm:t>
        <a:bodyPr/>
        <a:lstStyle/>
        <a:p>
          <a:endParaRPr lang="en-US"/>
        </a:p>
      </dgm:t>
    </dgm:pt>
    <dgm:pt modelId="{6C216E28-591E-46DC-8F82-851E0A499604}" type="sibTrans" cxnId="{EF261579-3B9C-4DFA-949D-C26542F9E742}">
      <dgm:prSet/>
      <dgm:spPr/>
      <dgm:t>
        <a:bodyPr/>
        <a:lstStyle/>
        <a:p>
          <a:endParaRPr lang="en-US"/>
        </a:p>
      </dgm:t>
    </dgm:pt>
    <dgm:pt modelId="{36976090-BE9A-4A32-9712-D214A38328EB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Create Summary Tasks</a:t>
          </a:r>
        </a:p>
      </dgm:t>
    </dgm:pt>
    <dgm:pt modelId="{0C71C422-F8A0-4949-A443-3B6A820C5975}" type="parTrans" cxnId="{E54E1182-B946-4CCE-8AA9-C3CC11F14463}">
      <dgm:prSet/>
      <dgm:spPr/>
      <dgm:t>
        <a:bodyPr/>
        <a:lstStyle/>
        <a:p>
          <a:endParaRPr lang="en-US"/>
        </a:p>
      </dgm:t>
    </dgm:pt>
    <dgm:pt modelId="{F81718E6-BC1A-4783-BC79-2451F3FCB046}" type="sibTrans" cxnId="{E54E1182-B946-4CCE-8AA9-C3CC11F14463}">
      <dgm:prSet/>
      <dgm:spPr/>
      <dgm:t>
        <a:bodyPr/>
        <a:lstStyle/>
        <a:p>
          <a:endParaRPr lang="en-US"/>
        </a:p>
      </dgm:t>
    </dgm:pt>
    <dgm:pt modelId="{064622A7-2F47-40F4-BBF3-558FA50D398D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Earned Value Analysis</a:t>
          </a:r>
        </a:p>
      </dgm:t>
    </dgm:pt>
    <dgm:pt modelId="{4839110E-3386-44B0-8C51-E96EAC88613C}" type="parTrans" cxnId="{6131349B-2201-4FFC-B88C-0915976870F9}">
      <dgm:prSet/>
      <dgm:spPr/>
      <dgm:t>
        <a:bodyPr/>
        <a:lstStyle/>
        <a:p>
          <a:endParaRPr lang="en-US"/>
        </a:p>
      </dgm:t>
    </dgm:pt>
    <dgm:pt modelId="{6242B91B-E5A0-4E0C-A24B-4EB0D1F6869C}" type="sibTrans" cxnId="{6131349B-2201-4FFC-B88C-0915976870F9}">
      <dgm:prSet/>
      <dgm:spPr/>
      <dgm:t>
        <a:bodyPr/>
        <a:lstStyle/>
        <a:p>
          <a:endParaRPr lang="en-US"/>
        </a:p>
      </dgm:t>
    </dgm:pt>
    <dgm:pt modelId="{9C721C59-A21F-43C3-A156-61A5AE3320EF}">
      <dgm:prSet phldr="0"/>
      <dgm:spPr/>
      <dgm:t>
        <a:bodyPr/>
        <a:lstStyle/>
        <a:p>
          <a:pPr rtl="0"/>
          <a:r>
            <a:rPr lang="en-US">
              <a:latin typeface="Arial"/>
            </a:rPr>
            <a:t> Enter Task Duration Estimates</a:t>
          </a:r>
        </a:p>
      </dgm:t>
    </dgm:pt>
    <dgm:pt modelId="{39053D0E-5045-44D6-B613-2176851C0BC0}" type="parTrans" cxnId="{521B2CA4-3961-4B51-9989-9FDA1175EF1D}">
      <dgm:prSet/>
      <dgm:spPr/>
      <dgm:t>
        <a:bodyPr/>
        <a:lstStyle/>
        <a:p>
          <a:endParaRPr lang="en-US"/>
        </a:p>
      </dgm:t>
    </dgm:pt>
    <dgm:pt modelId="{0011BFE9-4A92-4E92-A51A-355CC50251EE}" type="sibTrans" cxnId="{521B2CA4-3961-4B51-9989-9FDA1175EF1D}">
      <dgm:prSet/>
      <dgm:spPr/>
      <dgm:t>
        <a:bodyPr/>
        <a:lstStyle/>
        <a:p>
          <a:endParaRPr lang="en-US"/>
        </a:p>
      </dgm:t>
    </dgm:pt>
    <dgm:pt modelId="{F7012466-7F8D-4FA7-BDD8-BB7A26562E8E}">
      <dgm:prSet phldr="0"/>
      <dgm:spPr/>
      <dgm:t>
        <a:bodyPr/>
        <a:lstStyle/>
        <a:p>
          <a:pPr rtl="0"/>
          <a:r>
            <a:rPr lang="en-US">
              <a:latin typeface="Arial"/>
            </a:rPr>
            <a:t>Define Precedence Relationship</a:t>
          </a:r>
        </a:p>
      </dgm:t>
    </dgm:pt>
    <dgm:pt modelId="{196BD547-ECC8-434C-9EF7-B77E57D98233}" type="parTrans" cxnId="{8AD2D9D0-A531-4C7D-AC58-B660BEDA43FC}">
      <dgm:prSet/>
      <dgm:spPr/>
      <dgm:t>
        <a:bodyPr/>
        <a:lstStyle/>
        <a:p>
          <a:endParaRPr lang="en-US"/>
        </a:p>
      </dgm:t>
    </dgm:pt>
    <dgm:pt modelId="{310678C4-4437-4017-BBD7-2BA626909EA3}" type="sibTrans" cxnId="{8AD2D9D0-A531-4C7D-AC58-B660BEDA43FC}">
      <dgm:prSet/>
      <dgm:spPr/>
      <dgm:t>
        <a:bodyPr/>
        <a:lstStyle/>
        <a:p>
          <a:endParaRPr lang="en-US"/>
        </a:p>
      </dgm:t>
    </dgm:pt>
    <dgm:pt modelId="{9CC75D04-07AD-4538-ADC3-867575AAF0CF}">
      <dgm:prSet phldr="0"/>
      <dgm:spPr/>
      <dgm:t>
        <a:bodyPr/>
        <a:lstStyle/>
        <a:p>
          <a:pPr rtl="0"/>
          <a:r>
            <a:rPr lang="en-US">
              <a:latin typeface="Arial"/>
            </a:rPr>
            <a:t>Assign Resources</a:t>
          </a:r>
        </a:p>
      </dgm:t>
    </dgm:pt>
    <dgm:pt modelId="{14896514-B6E6-4D53-8318-C093EF892448}" type="parTrans" cxnId="{4F296D46-3009-4C0E-8D03-FB06E4D3BBDB}">
      <dgm:prSet/>
      <dgm:spPr/>
      <dgm:t>
        <a:bodyPr/>
        <a:lstStyle/>
        <a:p>
          <a:endParaRPr lang="en-US"/>
        </a:p>
      </dgm:t>
    </dgm:pt>
    <dgm:pt modelId="{D7CB80DC-6C20-4CF7-BE7E-A92A4A878558}" type="sibTrans" cxnId="{4F296D46-3009-4C0E-8D03-FB06E4D3BBDB}">
      <dgm:prSet/>
      <dgm:spPr/>
      <dgm:t>
        <a:bodyPr/>
        <a:lstStyle/>
        <a:p>
          <a:endParaRPr lang="en-US"/>
        </a:p>
      </dgm:t>
    </dgm:pt>
    <dgm:pt modelId="{1D42963C-E54C-431D-81EB-5C20DB33261C}">
      <dgm:prSet phldr="0"/>
      <dgm:spPr/>
      <dgm:t>
        <a:bodyPr/>
        <a:lstStyle/>
        <a:p>
          <a:pPr rtl="0"/>
          <a:r>
            <a:rPr lang="en-US">
              <a:latin typeface="Arial"/>
            </a:rPr>
            <a:t> Lead/Lag Time between tasks</a:t>
          </a:r>
        </a:p>
      </dgm:t>
    </dgm:pt>
    <dgm:pt modelId="{B9F1D3B0-7D75-45FB-8ED0-B43228636281}" type="parTrans" cxnId="{5A2D2D9B-967D-4133-AC00-FD90D4D53D79}">
      <dgm:prSet/>
      <dgm:spPr/>
      <dgm:t>
        <a:bodyPr/>
        <a:lstStyle/>
        <a:p>
          <a:endParaRPr lang="en-US"/>
        </a:p>
      </dgm:t>
    </dgm:pt>
    <dgm:pt modelId="{52893BA2-EBF6-4D7F-8B18-A45EA25EF928}" type="sibTrans" cxnId="{5A2D2D9B-967D-4133-AC00-FD90D4D53D79}">
      <dgm:prSet/>
      <dgm:spPr/>
      <dgm:t>
        <a:bodyPr/>
        <a:lstStyle/>
        <a:p>
          <a:endParaRPr lang="en-US"/>
        </a:p>
      </dgm:t>
    </dgm:pt>
    <dgm:pt modelId="{874F5BC6-E3B9-4348-AB4E-053710F0FC91}">
      <dgm:prSet phldr="0"/>
      <dgm:spPr/>
      <dgm:t>
        <a:bodyPr/>
        <a:lstStyle/>
        <a:p>
          <a:pPr rtl="0"/>
          <a:r>
            <a:rPr lang="en-US">
              <a:latin typeface="Arial"/>
            </a:rPr>
            <a:t>Create the GANTT chart</a:t>
          </a:r>
        </a:p>
      </dgm:t>
    </dgm:pt>
    <dgm:pt modelId="{0164EC0A-9CDD-45D5-9C84-0868CEFF3EA8}" type="parTrans" cxnId="{5F6E0BCF-1424-45AD-B445-A5DA2DFEEF3D}">
      <dgm:prSet/>
      <dgm:spPr/>
      <dgm:t>
        <a:bodyPr/>
        <a:lstStyle/>
        <a:p>
          <a:endParaRPr lang="en-US"/>
        </a:p>
      </dgm:t>
    </dgm:pt>
    <dgm:pt modelId="{0EE2A8F1-BF28-4519-8264-A2B04DF40C51}" type="sibTrans" cxnId="{5F6E0BCF-1424-45AD-B445-A5DA2DFEEF3D}">
      <dgm:prSet/>
      <dgm:spPr/>
      <dgm:t>
        <a:bodyPr/>
        <a:lstStyle/>
        <a:p>
          <a:endParaRPr lang="en-US"/>
        </a:p>
      </dgm:t>
    </dgm:pt>
    <dgm:pt modelId="{7130BF6D-76CE-4090-B11C-C55BD343F570}">
      <dgm:prSet phldr="0"/>
      <dgm:spPr/>
      <dgm:t>
        <a:bodyPr/>
        <a:lstStyle/>
        <a:p>
          <a:pPr rtl="0"/>
          <a:r>
            <a:rPr lang="en-US">
              <a:latin typeface="Arial"/>
            </a:rPr>
            <a:t>Create the PERT Diagram</a:t>
          </a:r>
          <a:endParaRPr lang="en-US"/>
        </a:p>
      </dgm:t>
    </dgm:pt>
    <dgm:pt modelId="{70490287-1914-45D0-BFAB-27C87586E9D2}" type="parTrans" cxnId="{355C8406-55D7-4F5F-8BA0-36CEB9835651}">
      <dgm:prSet/>
      <dgm:spPr/>
      <dgm:t>
        <a:bodyPr/>
        <a:lstStyle/>
        <a:p>
          <a:endParaRPr lang="en-US"/>
        </a:p>
      </dgm:t>
    </dgm:pt>
    <dgm:pt modelId="{A456735B-8A38-4D73-BD66-D57874F83A15}" type="sibTrans" cxnId="{355C8406-55D7-4F5F-8BA0-36CEB9835651}">
      <dgm:prSet/>
      <dgm:spPr/>
      <dgm:t>
        <a:bodyPr/>
        <a:lstStyle/>
        <a:p>
          <a:endParaRPr lang="en-US"/>
        </a:p>
      </dgm:t>
    </dgm:pt>
    <dgm:pt modelId="{78862B09-E17B-4D86-9BBF-4DA51A95AF31}">
      <dgm:prSet phldr="0"/>
      <dgm:spPr/>
      <dgm:t>
        <a:bodyPr/>
        <a:lstStyle/>
        <a:p>
          <a:pPr rtl="0"/>
          <a:r>
            <a:rPr lang="en-US">
              <a:latin typeface="Arial"/>
            </a:rPr>
            <a:t>Create Resources</a:t>
          </a:r>
        </a:p>
      </dgm:t>
    </dgm:pt>
    <dgm:pt modelId="{BC0B7566-8A8B-49C4-B5C8-9088D0E28AED}" type="parTrans" cxnId="{2523082D-7128-49F5-9722-C2E87C60C77A}">
      <dgm:prSet/>
      <dgm:spPr/>
      <dgm:t>
        <a:bodyPr/>
        <a:lstStyle/>
        <a:p>
          <a:endParaRPr lang="en-US"/>
        </a:p>
      </dgm:t>
    </dgm:pt>
    <dgm:pt modelId="{F4AD0227-2D45-4F4F-AFDC-AD2B82F69217}" type="sibTrans" cxnId="{2523082D-7128-49F5-9722-C2E87C60C77A}">
      <dgm:prSet/>
      <dgm:spPr/>
      <dgm:t>
        <a:bodyPr/>
        <a:lstStyle/>
        <a:p>
          <a:endParaRPr lang="en-US"/>
        </a:p>
      </dgm:t>
    </dgm:pt>
    <dgm:pt modelId="{23B4DE6E-05CE-463F-B16D-0B3ADE279864}">
      <dgm:prSet phldr="0"/>
      <dgm:spPr/>
      <dgm:t>
        <a:bodyPr/>
        <a:lstStyle/>
        <a:p>
          <a:pPr rtl="0"/>
          <a:r>
            <a:rPr lang="en-US">
              <a:latin typeface="Arial"/>
            </a:rPr>
            <a:t>Resource Levelling</a:t>
          </a:r>
        </a:p>
      </dgm:t>
    </dgm:pt>
    <dgm:pt modelId="{25757296-7B20-4C48-9095-8212290038E0}" type="parTrans" cxnId="{5E9A2BA9-10D5-42C9-9660-D0C9BB7F6E2D}">
      <dgm:prSet/>
      <dgm:spPr/>
      <dgm:t>
        <a:bodyPr/>
        <a:lstStyle/>
        <a:p>
          <a:endParaRPr lang="en-US"/>
        </a:p>
      </dgm:t>
    </dgm:pt>
    <dgm:pt modelId="{912897F8-6470-4532-B836-9D6DC1A2F97C}" type="sibTrans" cxnId="{5E9A2BA9-10D5-42C9-9660-D0C9BB7F6E2D}">
      <dgm:prSet/>
      <dgm:spPr/>
      <dgm:t>
        <a:bodyPr/>
        <a:lstStyle/>
        <a:p>
          <a:endParaRPr lang="en-US"/>
        </a:p>
      </dgm:t>
    </dgm:pt>
    <dgm:pt modelId="{E10206BC-F81A-4C9C-97CB-E69CB54A6A70}">
      <dgm:prSet phldr="0"/>
      <dgm:spPr/>
      <dgm:t>
        <a:bodyPr/>
        <a:lstStyle/>
        <a:p>
          <a:pPr rtl="0"/>
          <a:r>
            <a:rPr lang="en-US">
              <a:latin typeface="Arial"/>
            </a:rPr>
            <a:t>Enter Actuals</a:t>
          </a:r>
          <a:endParaRPr lang="en-US"/>
        </a:p>
      </dgm:t>
    </dgm:pt>
    <dgm:pt modelId="{60747C81-F99F-4CDD-A0A3-B11ADC59ADD8}" type="parTrans" cxnId="{5D1473B4-572F-48B0-8D0E-2AFDC84FAA73}">
      <dgm:prSet/>
      <dgm:spPr/>
      <dgm:t>
        <a:bodyPr/>
        <a:lstStyle/>
        <a:p>
          <a:endParaRPr lang="en-US"/>
        </a:p>
      </dgm:t>
    </dgm:pt>
    <dgm:pt modelId="{AC9CE9C6-2F38-465E-8AE1-7B72E9762D18}" type="sibTrans" cxnId="{5D1473B4-572F-48B0-8D0E-2AFDC84FAA73}">
      <dgm:prSet/>
      <dgm:spPr/>
      <dgm:t>
        <a:bodyPr/>
        <a:lstStyle/>
        <a:p>
          <a:endParaRPr lang="en-US"/>
        </a:p>
      </dgm:t>
    </dgm:pt>
    <dgm:pt modelId="{101D0A3C-6E8B-49A8-B7A9-3240F7C58C01}" type="pres">
      <dgm:prSet presAssocID="{D7D20055-671B-4FCC-9AF5-CA4F4A10388E}" presName="Name0" presStyleCnt="0">
        <dgm:presLayoutVars>
          <dgm:dir/>
          <dgm:resizeHandles/>
        </dgm:presLayoutVars>
      </dgm:prSet>
      <dgm:spPr/>
    </dgm:pt>
    <dgm:pt modelId="{E7C4FE70-5C3D-42F9-A78F-5D19F6537D0C}" type="pres">
      <dgm:prSet presAssocID="{61C7CFB4-5E9E-44BC-8024-C2BFB90A3AC6}" presName="compNode" presStyleCnt="0"/>
      <dgm:spPr/>
    </dgm:pt>
    <dgm:pt modelId="{19E1A817-74D8-41A0-BA4F-33875CF5ADC7}" type="pres">
      <dgm:prSet presAssocID="{61C7CFB4-5E9E-44BC-8024-C2BFB90A3AC6}" presName="dummyConnPt" presStyleCnt="0"/>
      <dgm:spPr/>
    </dgm:pt>
    <dgm:pt modelId="{49E190E5-A6A1-4650-A2BF-2706C4779604}" type="pres">
      <dgm:prSet presAssocID="{61C7CFB4-5E9E-44BC-8024-C2BFB90A3AC6}" presName="node" presStyleLbl="node1" presStyleIdx="0" presStyleCnt="12">
        <dgm:presLayoutVars>
          <dgm:bulletEnabled val="1"/>
        </dgm:presLayoutVars>
      </dgm:prSet>
      <dgm:spPr/>
    </dgm:pt>
    <dgm:pt modelId="{5975E863-CEA1-46EF-9216-8CA6298B35FA}" type="pres">
      <dgm:prSet presAssocID="{6C216E28-591E-46DC-8F82-851E0A499604}" presName="sibTrans" presStyleLbl="bgSibTrans2D1" presStyleIdx="0" presStyleCnt="11"/>
      <dgm:spPr/>
    </dgm:pt>
    <dgm:pt modelId="{DB0BCB4D-6C0D-4368-8D0C-9F89C758F046}" type="pres">
      <dgm:prSet presAssocID="{36976090-BE9A-4A32-9712-D214A38328EB}" presName="compNode" presStyleCnt="0"/>
      <dgm:spPr/>
    </dgm:pt>
    <dgm:pt modelId="{9F7C010E-5DF2-4A7F-AE89-A5BC0351FE4E}" type="pres">
      <dgm:prSet presAssocID="{36976090-BE9A-4A32-9712-D214A38328EB}" presName="dummyConnPt" presStyleCnt="0"/>
      <dgm:spPr/>
    </dgm:pt>
    <dgm:pt modelId="{BD77B435-8E05-4286-A9C8-DF25B4630E9F}" type="pres">
      <dgm:prSet presAssocID="{36976090-BE9A-4A32-9712-D214A38328EB}" presName="node" presStyleLbl="node1" presStyleIdx="1" presStyleCnt="12">
        <dgm:presLayoutVars>
          <dgm:bulletEnabled val="1"/>
        </dgm:presLayoutVars>
      </dgm:prSet>
      <dgm:spPr/>
    </dgm:pt>
    <dgm:pt modelId="{FD2EECD1-8D0F-4788-8D28-0CD4555ADFA3}" type="pres">
      <dgm:prSet presAssocID="{F81718E6-BC1A-4783-BC79-2451F3FCB046}" presName="sibTrans" presStyleLbl="bgSibTrans2D1" presStyleIdx="1" presStyleCnt="11"/>
      <dgm:spPr/>
    </dgm:pt>
    <dgm:pt modelId="{CE55302A-33C1-4257-8653-863623360618}" type="pres">
      <dgm:prSet presAssocID="{9C721C59-A21F-43C3-A156-61A5AE3320EF}" presName="compNode" presStyleCnt="0"/>
      <dgm:spPr/>
    </dgm:pt>
    <dgm:pt modelId="{08AD373D-AB9F-404E-BB16-9F4A21827E65}" type="pres">
      <dgm:prSet presAssocID="{9C721C59-A21F-43C3-A156-61A5AE3320EF}" presName="dummyConnPt" presStyleCnt="0"/>
      <dgm:spPr/>
    </dgm:pt>
    <dgm:pt modelId="{85E8EC08-B27C-4826-9DED-592131C66F59}" type="pres">
      <dgm:prSet presAssocID="{9C721C59-A21F-43C3-A156-61A5AE3320EF}" presName="node" presStyleLbl="node1" presStyleIdx="2" presStyleCnt="12">
        <dgm:presLayoutVars>
          <dgm:bulletEnabled val="1"/>
        </dgm:presLayoutVars>
      </dgm:prSet>
      <dgm:spPr/>
    </dgm:pt>
    <dgm:pt modelId="{FB5F1628-6CC1-4A0C-AB80-192C10501069}" type="pres">
      <dgm:prSet presAssocID="{0011BFE9-4A92-4E92-A51A-355CC50251EE}" presName="sibTrans" presStyleLbl="bgSibTrans2D1" presStyleIdx="2" presStyleCnt="11"/>
      <dgm:spPr/>
    </dgm:pt>
    <dgm:pt modelId="{A3AC142D-968A-447C-8907-486391CF7BD3}" type="pres">
      <dgm:prSet presAssocID="{F7012466-7F8D-4FA7-BDD8-BB7A26562E8E}" presName="compNode" presStyleCnt="0"/>
      <dgm:spPr/>
    </dgm:pt>
    <dgm:pt modelId="{2581866A-64F5-44F4-B10D-8E8649712074}" type="pres">
      <dgm:prSet presAssocID="{F7012466-7F8D-4FA7-BDD8-BB7A26562E8E}" presName="dummyConnPt" presStyleCnt="0"/>
      <dgm:spPr/>
    </dgm:pt>
    <dgm:pt modelId="{63745AE3-8292-4CC5-8B48-8CF5D652DD99}" type="pres">
      <dgm:prSet presAssocID="{F7012466-7F8D-4FA7-BDD8-BB7A26562E8E}" presName="node" presStyleLbl="node1" presStyleIdx="3" presStyleCnt="12">
        <dgm:presLayoutVars>
          <dgm:bulletEnabled val="1"/>
        </dgm:presLayoutVars>
      </dgm:prSet>
      <dgm:spPr/>
    </dgm:pt>
    <dgm:pt modelId="{77580342-1D1C-49C1-9643-C3D7E01AE257}" type="pres">
      <dgm:prSet presAssocID="{310678C4-4437-4017-BBD7-2BA626909EA3}" presName="sibTrans" presStyleLbl="bgSibTrans2D1" presStyleIdx="3" presStyleCnt="11"/>
      <dgm:spPr/>
    </dgm:pt>
    <dgm:pt modelId="{A3A9EF90-AE60-4647-9AF9-BA96DF8DEB82}" type="pres">
      <dgm:prSet presAssocID="{1D42963C-E54C-431D-81EB-5C20DB33261C}" presName="compNode" presStyleCnt="0"/>
      <dgm:spPr/>
    </dgm:pt>
    <dgm:pt modelId="{385F54FF-B327-42B1-827A-25F6C3FDD4CD}" type="pres">
      <dgm:prSet presAssocID="{1D42963C-E54C-431D-81EB-5C20DB33261C}" presName="dummyConnPt" presStyleCnt="0"/>
      <dgm:spPr/>
    </dgm:pt>
    <dgm:pt modelId="{FD21A139-A563-42A0-A520-28B8255771BE}" type="pres">
      <dgm:prSet presAssocID="{1D42963C-E54C-431D-81EB-5C20DB33261C}" presName="node" presStyleLbl="node1" presStyleIdx="4" presStyleCnt="12">
        <dgm:presLayoutVars>
          <dgm:bulletEnabled val="1"/>
        </dgm:presLayoutVars>
      </dgm:prSet>
      <dgm:spPr/>
    </dgm:pt>
    <dgm:pt modelId="{5FECBC3F-26CB-49D5-9C97-0692A69B0532}" type="pres">
      <dgm:prSet presAssocID="{52893BA2-EBF6-4D7F-8B18-A45EA25EF928}" presName="sibTrans" presStyleLbl="bgSibTrans2D1" presStyleIdx="4" presStyleCnt="11"/>
      <dgm:spPr/>
    </dgm:pt>
    <dgm:pt modelId="{CE312CCD-7A4C-4668-AA0D-7ACC93032782}" type="pres">
      <dgm:prSet presAssocID="{874F5BC6-E3B9-4348-AB4E-053710F0FC91}" presName="compNode" presStyleCnt="0"/>
      <dgm:spPr/>
    </dgm:pt>
    <dgm:pt modelId="{F090F2AF-C8C4-4B52-8C31-AB86DCD8CC26}" type="pres">
      <dgm:prSet presAssocID="{874F5BC6-E3B9-4348-AB4E-053710F0FC91}" presName="dummyConnPt" presStyleCnt="0"/>
      <dgm:spPr/>
    </dgm:pt>
    <dgm:pt modelId="{09ECF7BD-7EAF-41A4-8B37-2975E0B15B58}" type="pres">
      <dgm:prSet presAssocID="{874F5BC6-E3B9-4348-AB4E-053710F0FC91}" presName="node" presStyleLbl="node1" presStyleIdx="5" presStyleCnt="12">
        <dgm:presLayoutVars>
          <dgm:bulletEnabled val="1"/>
        </dgm:presLayoutVars>
      </dgm:prSet>
      <dgm:spPr/>
    </dgm:pt>
    <dgm:pt modelId="{65D63548-D1C5-481C-93CC-74E7F8677591}" type="pres">
      <dgm:prSet presAssocID="{0EE2A8F1-BF28-4519-8264-A2B04DF40C51}" presName="sibTrans" presStyleLbl="bgSibTrans2D1" presStyleIdx="5" presStyleCnt="11"/>
      <dgm:spPr/>
    </dgm:pt>
    <dgm:pt modelId="{AD1BAC32-6319-4865-AE17-CE1C151D78D4}" type="pres">
      <dgm:prSet presAssocID="{7130BF6D-76CE-4090-B11C-C55BD343F570}" presName="compNode" presStyleCnt="0"/>
      <dgm:spPr/>
    </dgm:pt>
    <dgm:pt modelId="{08C59161-A208-476D-9654-805562D44D2D}" type="pres">
      <dgm:prSet presAssocID="{7130BF6D-76CE-4090-B11C-C55BD343F570}" presName="dummyConnPt" presStyleCnt="0"/>
      <dgm:spPr/>
    </dgm:pt>
    <dgm:pt modelId="{C7CBED98-ECD0-4597-A8D3-BC45334A19DD}" type="pres">
      <dgm:prSet presAssocID="{7130BF6D-76CE-4090-B11C-C55BD343F570}" presName="node" presStyleLbl="node1" presStyleIdx="6" presStyleCnt="12">
        <dgm:presLayoutVars>
          <dgm:bulletEnabled val="1"/>
        </dgm:presLayoutVars>
      </dgm:prSet>
      <dgm:spPr/>
    </dgm:pt>
    <dgm:pt modelId="{32E36A31-D9FD-4384-B3E0-AB3FBB56E1CC}" type="pres">
      <dgm:prSet presAssocID="{A456735B-8A38-4D73-BD66-D57874F83A15}" presName="sibTrans" presStyleLbl="bgSibTrans2D1" presStyleIdx="6" presStyleCnt="11"/>
      <dgm:spPr/>
    </dgm:pt>
    <dgm:pt modelId="{E9FE9084-C4CB-48CB-B6AE-92EC95682AA3}" type="pres">
      <dgm:prSet presAssocID="{78862B09-E17B-4D86-9BBF-4DA51A95AF31}" presName="compNode" presStyleCnt="0"/>
      <dgm:spPr/>
    </dgm:pt>
    <dgm:pt modelId="{1FBAD3CA-56AC-41B1-8C41-58389F31DB2B}" type="pres">
      <dgm:prSet presAssocID="{78862B09-E17B-4D86-9BBF-4DA51A95AF31}" presName="dummyConnPt" presStyleCnt="0"/>
      <dgm:spPr/>
    </dgm:pt>
    <dgm:pt modelId="{95D22441-8A0E-486F-AA87-7D14F85C7B7C}" type="pres">
      <dgm:prSet presAssocID="{78862B09-E17B-4D86-9BBF-4DA51A95AF31}" presName="node" presStyleLbl="node1" presStyleIdx="7" presStyleCnt="12">
        <dgm:presLayoutVars>
          <dgm:bulletEnabled val="1"/>
        </dgm:presLayoutVars>
      </dgm:prSet>
      <dgm:spPr/>
    </dgm:pt>
    <dgm:pt modelId="{A77A1675-6961-4E6D-A2AC-EDFA156DD66A}" type="pres">
      <dgm:prSet presAssocID="{F4AD0227-2D45-4F4F-AFDC-AD2B82F69217}" presName="sibTrans" presStyleLbl="bgSibTrans2D1" presStyleIdx="7" presStyleCnt="11"/>
      <dgm:spPr/>
    </dgm:pt>
    <dgm:pt modelId="{5AA7B4B9-8942-41A9-9B8D-7A34F2A39C8F}" type="pres">
      <dgm:prSet presAssocID="{9CC75D04-07AD-4538-ADC3-867575AAF0CF}" presName="compNode" presStyleCnt="0"/>
      <dgm:spPr/>
    </dgm:pt>
    <dgm:pt modelId="{6A9D2187-A1E7-4F33-96EF-2F3284BC6DE4}" type="pres">
      <dgm:prSet presAssocID="{9CC75D04-07AD-4538-ADC3-867575AAF0CF}" presName="dummyConnPt" presStyleCnt="0"/>
      <dgm:spPr/>
    </dgm:pt>
    <dgm:pt modelId="{D5EEEB40-9031-4299-A5F0-4300DC4C2FE7}" type="pres">
      <dgm:prSet presAssocID="{9CC75D04-07AD-4538-ADC3-867575AAF0CF}" presName="node" presStyleLbl="node1" presStyleIdx="8" presStyleCnt="12">
        <dgm:presLayoutVars>
          <dgm:bulletEnabled val="1"/>
        </dgm:presLayoutVars>
      </dgm:prSet>
      <dgm:spPr/>
    </dgm:pt>
    <dgm:pt modelId="{D48C0817-B12C-4F2F-AA02-3D2982A22788}" type="pres">
      <dgm:prSet presAssocID="{D7CB80DC-6C20-4CF7-BE7E-A92A4A878558}" presName="sibTrans" presStyleLbl="bgSibTrans2D1" presStyleIdx="8" presStyleCnt="11"/>
      <dgm:spPr/>
    </dgm:pt>
    <dgm:pt modelId="{A0B3DEEC-EAA6-4B1D-9650-6CDDDB303B7B}" type="pres">
      <dgm:prSet presAssocID="{23B4DE6E-05CE-463F-B16D-0B3ADE279864}" presName="compNode" presStyleCnt="0"/>
      <dgm:spPr/>
    </dgm:pt>
    <dgm:pt modelId="{789814DC-CED7-4849-AFC9-91E2D5564A82}" type="pres">
      <dgm:prSet presAssocID="{23B4DE6E-05CE-463F-B16D-0B3ADE279864}" presName="dummyConnPt" presStyleCnt="0"/>
      <dgm:spPr/>
    </dgm:pt>
    <dgm:pt modelId="{2DEB07FA-61FC-4346-B347-C898E08CCE2A}" type="pres">
      <dgm:prSet presAssocID="{23B4DE6E-05CE-463F-B16D-0B3ADE279864}" presName="node" presStyleLbl="node1" presStyleIdx="9" presStyleCnt="12">
        <dgm:presLayoutVars>
          <dgm:bulletEnabled val="1"/>
        </dgm:presLayoutVars>
      </dgm:prSet>
      <dgm:spPr/>
    </dgm:pt>
    <dgm:pt modelId="{22D2EEE1-AA28-4F71-9146-DEAA852BAE00}" type="pres">
      <dgm:prSet presAssocID="{912897F8-6470-4532-B836-9D6DC1A2F97C}" presName="sibTrans" presStyleLbl="bgSibTrans2D1" presStyleIdx="9" presStyleCnt="11"/>
      <dgm:spPr/>
    </dgm:pt>
    <dgm:pt modelId="{EFF3956D-E324-429B-88EB-40414B904A3F}" type="pres">
      <dgm:prSet presAssocID="{E10206BC-F81A-4C9C-97CB-E69CB54A6A70}" presName="compNode" presStyleCnt="0"/>
      <dgm:spPr/>
    </dgm:pt>
    <dgm:pt modelId="{7BD499D7-30AC-48D3-9E07-1185D7D04FD1}" type="pres">
      <dgm:prSet presAssocID="{E10206BC-F81A-4C9C-97CB-E69CB54A6A70}" presName="dummyConnPt" presStyleCnt="0"/>
      <dgm:spPr/>
    </dgm:pt>
    <dgm:pt modelId="{58F469F4-9D02-4327-AFAC-1E4CF973A6E1}" type="pres">
      <dgm:prSet presAssocID="{E10206BC-F81A-4C9C-97CB-E69CB54A6A70}" presName="node" presStyleLbl="node1" presStyleIdx="10" presStyleCnt="12">
        <dgm:presLayoutVars>
          <dgm:bulletEnabled val="1"/>
        </dgm:presLayoutVars>
      </dgm:prSet>
      <dgm:spPr/>
    </dgm:pt>
    <dgm:pt modelId="{5FAB38C8-4D4B-4E62-8AB7-2227B48FCD3D}" type="pres">
      <dgm:prSet presAssocID="{AC9CE9C6-2F38-465E-8AE1-7B72E9762D18}" presName="sibTrans" presStyleLbl="bgSibTrans2D1" presStyleIdx="10" presStyleCnt="11"/>
      <dgm:spPr/>
    </dgm:pt>
    <dgm:pt modelId="{27D4EA00-690B-4803-8E42-86185F6BE826}" type="pres">
      <dgm:prSet presAssocID="{064622A7-2F47-40F4-BBF3-558FA50D398D}" presName="compNode" presStyleCnt="0"/>
      <dgm:spPr/>
    </dgm:pt>
    <dgm:pt modelId="{016A01AE-C0D3-4D24-A69D-285C5E8F3322}" type="pres">
      <dgm:prSet presAssocID="{064622A7-2F47-40F4-BBF3-558FA50D398D}" presName="dummyConnPt" presStyleCnt="0"/>
      <dgm:spPr/>
    </dgm:pt>
    <dgm:pt modelId="{E8D2C2C4-9252-4FDE-B13F-75886BD74F4C}" type="pres">
      <dgm:prSet presAssocID="{064622A7-2F47-40F4-BBF3-558FA50D398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355C8406-55D7-4F5F-8BA0-36CEB9835651}" srcId="{D7D20055-671B-4FCC-9AF5-CA4F4A10388E}" destId="{7130BF6D-76CE-4090-B11C-C55BD343F570}" srcOrd="6" destOrd="0" parTransId="{70490287-1914-45D0-BFAB-27C87586E9D2}" sibTransId="{A456735B-8A38-4D73-BD66-D57874F83A15}"/>
    <dgm:cxn modelId="{24D1CD0F-361C-4C1F-8B3B-0F0FAD36DDF7}" type="presOf" srcId="{F4AD0227-2D45-4F4F-AFDC-AD2B82F69217}" destId="{A77A1675-6961-4E6D-A2AC-EDFA156DD66A}" srcOrd="0" destOrd="0" presId="urn:microsoft.com/office/officeart/2005/8/layout/bProcess4"/>
    <dgm:cxn modelId="{2523082D-7128-49F5-9722-C2E87C60C77A}" srcId="{D7D20055-671B-4FCC-9AF5-CA4F4A10388E}" destId="{78862B09-E17B-4D86-9BBF-4DA51A95AF31}" srcOrd="7" destOrd="0" parTransId="{BC0B7566-8A8B-49C4-B5C8-9088D0E28AED}" sibTransId="{F4AD0227-2D45-4F4F-AFDC-AD2B82F69217}"/>
    <dgm:cxn modelId="{344B1A3A-7155-4FDB-9D60-ADBBE0425B8E}" type="presOf" srcId="{0EE2A8F1-BF28-4519-8264-A2B04DF40C51}" destId="{65D63548-D1C5-481C-93CC-74E7F8677591}" srcOrd="0" destOrd="0" presId="urn:microsoft.com/office/officeart/2005/8/layout/bProcess4"/>
    <dgm:cxn modelId="{5BD4515C-73EE-49DB-AB44-B63AFB4FEC01}" type="presOf" srcId="{9C721C59-A21F-43C3-A156-61A5AE3320EF}" destId="{85E8EC08-B27C-4826-9DED-592131C66F59}" srcOrd="0" destOrd="0" presId="urn:microsoft.com/office/officeart/2005/8/layout/bProcess4"/>
    <dgm:cxn modelId="{C929845D-CDF6-47E2-AFF3-0A6C090A0B85}" type="presOf" srcId="{310678C4-4437-4017-BBD7-2BA626909EA3}" destId="{77580342-1D1C-49C1-9643-C3D7E01AE257}" srcOrd="0" destOrd="0" presId="urn:microsoft.com/office/officeart/2005/8/layout/bProcess4"/>
    <dgm:cxn modelId="{EEF8AB5E-B6D7-4167-B7D5-119192B3DF92}" type="presOf" srcId="{D7CB80DC-6C20-4CF7-BE7E-A92A4A878558}" destId="{D48C0817-B12C-4F2F-AA02-3D2982A22788}" srcOrd="0" destOrd="0" presId="urn:microsoft.com/office/officeart/2005/8/layout/bProcess4"/>
    <dgm:cxn modelId="{4F296D46-3009-4C0E-8D03-FB06E4D3BBDB}" srcId="{D7D20055-671B-4FCC-9AF5-CA4F4A10388E}" destId="{9CC75D04-07AD-4538-ADC3-867575AAF0CF}" srcOrd="8" destOrd="0" parTransId="{14896514-B6E6-4D53-8318-C093EF892448}" sibTransId="{D7CB80DC-6C20-4CF7-BE7E-A92A4A878558}"/>
    <dgm:cxn modelId="{03B39C66-18E1-4121-8479-D870FDBAAD7A}" type="presOf" srcId="{7130BF6D-76CE-4090-B11C-C55BD343F570}" destId="{C7CBED98-ECD0-4597-A8D3-BC45334A19DD}" srcOrd="0" destOrd="0" presId="urn:microsoft.com/office/officeart/2005/8/layout/bProcess4"/>
    <dgm:cxn modelId="{1DB1DA48-4A22-4714-A16C-93D9AB0ACA12}" type="presOf" srcId="{52893BA2-EBF6-4D7F-8B18-A45EA25EF928}" destId="{5FECBC3F-26CB-49D5-9C97-0692A69B0532}" srcOrd="0" destOrd="0" presId="urn:microsoft.com/office/officeart/2005/8/layout/bProcess4"/>
    <dgm:cxn modelId="{D672646A-C256-45F9-9F0A-925841A165C4}" type="presOf" srcId="{A456735B-8A38-4D73-BD66-D57874F83A15}" destId="{32E36A31-D9FD-4384-B3E0-AB3FBB56E1CC}" srcOrd="0" destOrd="0" presId="urn:microsoft.com/office/officeart/2005/8/layout/bProcess4"/>
    <dgm:cxn modelId="{BC8EDB6D-E126-458E-BCA0-972575BCCAF9}" type="presOf" srcId="{78862B09-E17B-4D86-9BBF-4DA51A95AF31}" destId="{95D22441-8A0E-486F-AA87-7D14F85C7B7C}" srcOrd="0" destOrd="0" presId="urn:microsoft.com/office/officeart/2005/8/layout/bProcess4"/>
    <dgm:cxn modelId="{C543F36E-BC00-4612-B375-985FCD1A4F2A}" type="presOf" srcId="{23B4DE6E-05CE-463F-B16D-0B3ADE279864}" destId="{2DEB07FA-61FC-4346-B347-C898E08CCE2A}" srcOrd="0" destOrd="0" presId="urn:microsoft.com/office/officeart/2005/8/layout/bProcess4"/>
    <dgm:cxn modelId="{CE707772-0D21-480C-9373-E47BB884A6F2}" type="presOf" srcId="{36976090-BE9A-4A32-9712-D214A38328EB}" destId="{BD77B435-8E05-4286-A9C8-DF25B4630E9F}" srcOrd="0" destOrd="0" presId="urn:microsoft.com/office/officeart/2005/8/layout/bProcess4"/>
    <dgm:cxn modelId="{BD9EC556-80A0-4E91-A34D-A667FE3382A8}" type="presOf" srcId="{E10206BC-F81A-4C9C-97CB-E69CB54A6A70}" destId="{58F469F4-9D02-4327-AFAC-1E4CF973A6E1}" srcOrd="0" destOrd="0" presId="urn:microsoft.com/office/officeart/2005/8/layout/bProcess4"/>
    <dgm:cxn modelId="{EF261579-3B9C-4DFA-949D-C26542F9E742}" srcId="{D7D20055-671B-4FCC-9AF5-CA4F4A10388E}" destId="{61C7CFB4-5E9E-44BC-8024-C2BFB90A3AC6}" srcOrd="0" destOrd="0" parTransId="{1909DA4C-AE2A-49FC-8CD2-BC7E7A98E45B}" sibTransId="{6C216E28-591E-46DC-8F82-851E0A499604}"/>
    <dgm:cxn modelId="{E54E1182-B946-4CCE-8AA9-C3CC11F14463}" srcId="{D7D20055-671B-4FCC-9AF5-CA4F4A10388E}" destId="{36976090-BE9A-4A32-9712-D214A38328EB}" srcOrd="1" destOrd="0" parTransId="{0C71C422-F8A0-4949-A443-3B6A820C5975}" sibTransId="{F81718E6-BC1A-4783-BC79-2451F3FCB046}"/>
    <dgm:cxn modelId="{DEAF4689-BD97-429C-8CE2-10B53DE2E1AF}" type="presOf" srcId="{9CC75D04-07AD-4538-ADC3-867575AAF0CF}" destId="{D5EEEB40-9031-4299-A5F0-4300DC4C2FE7}" srcOrd="0" destOrd="0" presId="urn:microsoft.com/office/officeart/2005/8/layout/bProcess4"/>
    <dgm:cxn modelId="{0BF88189-A638-4536-B4EB-9A252A11EB6B}" type="presOf" srcId="{AC9CE9C6-2F38-465E-8AE1-7B72E9762D18}" destId="{5FAB38C8-4D4B-4E62-8AB7-2227B48FCD3D}" srcOrd="0" destOrd="0" presId="urn:microsoft.com/office/officeart/2005/8/layout/bProcess4"/>
    <dgm:cxn modelId="{F0596B92-B060-4F90-8FA1-56C405422857}" type="presOf" srcId="{D7D20055-671B-4FCC-9AF5-CA4F4A10388E}" destId="{101D0A3C-6E8B-49A8-B7A9-3240F7C58C01}" srcOrd="0" destOrd="0" presId="urn:microsoft.com/office/officeart/2005/8/layout/bProcess4"/>
    <dgm:cxn modelId="{576C1D93-0F91-4E39-B797-29DF7754D7B4}" type="presOf" srcId="{1D42963C-E54C-431D-81EB-5C20DB33261C}" destId="{FD21A139-A563-42A0-A520-28B8255771BE}" srcOrd="0" destOrd="0" presId="urn:microsoft.com/office/officeart/2005/8/layout/bProcess4"/>
    <dgm:cxn modelId="{0E33D198-8957-46DF-B10F-B4BACB7CB333}" type="presOf" srcId="{6C216E28-591E-46DC-8F82-851E0A499604}" destId="{5975E863-CEA1-46EF-9216-8CA6298B35FA}" srcOrd="0" destOrd="0" presId="urn:microsoft.com/office/officeart/2005/8/layout/bProcess4"/>
    <dgm:cxn modelId="{5A2D2D9B-967D-4133-AC00-FD90D4D53D79}" srcId="{D7D20055-671B-4FCC-9AF5-CA4F4A10388E}" destId="{1D42963C-E54C-431D-81EB-5C20DB33261C}" srcOrd="4" destOrd="0" parTransId="{B9F1D3B0-7D75-45FB-8ED0-B43228636281}" sibTransId="{52893BA2-EBF6-4D7F-8B18-A45EA25EF928}"/>
    <dgm:cxn modelId="{6131349B-2201-4FFC-B88C-0915976870F9}" srcId="{D7D20055-671B-4FCC-9AF5-CA4F4A10388E}" destId="{064622A7-2F47-40F4-BBF3-558FA50D398D}" srcOrd="11" destOrd="0" parTransId="{4839110E-3386-44B0-8C51-E96EAC88613C}" sibTransId="{6242B91B-E5A0-4E0C-A24B-4EB0D1F6869C}"/>
    <dgm:cxn modelId="{521B2CA4-3961-4B51-9989-9FDA1175EF1D}" srcId="{D7D20055-671B-4FCC-9AF5-CA4F4A10388E}" destId="{9C721C59-A21F-43C3-A156-61A5AE3320EF}" srcOrd="2" destOrd="0" parTransId="{39053D0E-5045-44D6-B613-2176851C0BC0}" sibTransId="{0011BFE9-4A92-4E92-A51A-355CC50251EE}"/>
    <dgm:cxn modelId="{0792FEA8-255B-4C9C-AB51-2FB35B1A2524}" type="presOf" srcId="{874F5BC6-E3B9-4348-AB4E-053710F0FC91}" destId="{09ECF7BD-7EAF-41A4-8B37-2975E0B15B58}" srcOrd="0" destOrd="0" presId="urn:microsoft.com/office/officeart/2005/8/layout/bProcess4"/>
    <dgm:cxn modelId="{5E9A2BA9-10D5-42C9-9660-D0C9BB7F6E2D}" srcId="{D7D20055-671B-4FCC-9AF5-CA4F4A10388E}" destId="{23B4DE6E-05CE-463F-B16D-0B3ADE279864}" srcOrd="9" destOrd="0" parTransId="{25757296-7B20-4C48-9095-8212290038E0}" sibTransId="{912897F8-6470-4532-B836-9D6DC1A2F97C}"/>
    <dgm:cxn modelId="{5E40CCA9-DC4C-48A6-B6BF-F9C369537419}" type="presOf" srcId="{F7012466-7F8D-4FA7-BDD8-BB7A26562E8E}" destId="{63745AE3-8292-4CC5-8B48-8CF5D652DD99}" srcOrd="0" destOrd="0" presId="urn:microsoft.com/office/officeart/2005/8/layout/bProcess4"/>
    <dgm:cxn modelId="{5D1473B4-572F-48B0-8D0E-2AFDC84FAA73}" srcId="{D7D20055-671B-4FCC-9AF5-CA4F4A10388E}" destId="{E10206BC-F81A-4C9C-97CB-E69CB54A6A70}" srcOrd="10" destOrd="0" parTransId="{60747C81-F99F-4CDD-A0A3-B11ADC59ADD8}" sibTransId="{AC9CE9C6-2F38-465E-8AE1-7B72E9762D18}"/>
    <dgm:cxn modelId="{B747DBC3-6E10-4582-BC15-6E3E66EBE96D}" type="presOf" srcId="{F81718E6-BC1A-4783-BC79-2451F3FCB046}" destId="{FD2EECD1-8D0F-4788-8D28-0CD4555ADFA3}" srcOrd="0" destOrd="0" presId="urn:microsoft.com/office/officeart/2005/8/layout/bProcess4"/>
    <dgm:cxn modelId="{5F6E0BCF-1424-45AD-B445-A5DA2DFEEF3D}" srcId="{D7D20055-671B-4FCC-9AF5-CA4F4A10388E}" destId="{874F5BC6-E3B9-4348-AB4E-053710F0FC91}" srcOrd="5" destOrd="0" parTransId="{0164EC0A-9CDD-45D5-9C84-0868CEFF3EA8}" sibTransId="{0EE2A8F1-BF28-4519-8264-A2B04DF40C51}"/>
    <dgm:cxn modelId="{8AD2D9D0-A531-4C7D-AC58-B660BEDA43FC}" srcId="{D7D20055-671B-4FCC-9AF5-CA4F4A10388E}" destId="{F7012466-7F8D-4FA7-BDD8-BB7A26562E8E}" srcOrd="3" destOrd="0" parTransId="{196BD547-ECC8-434C-9EF7-B77E57D98233}" sibTransId="{310678C4-4437-4017-BBD7-2BA626909EA3}"/>
    <dgm:cxn modelId="{B7FC86E1-3FA8-44EA-8B6C-145CF020C30F}" type="presOf" srcId="{61C7CFB4-5E9E-44BC-8024-C2BFB90A3AC6}" destId="{49E190E5-A6A1-4650-A2BF-2706C4779604}" srcOrd="0" destOrd="0" presId="urn:microsoft.com/office/officeart/2005/8/layout/bProcess4"/>
    <dgm:cxn modelId="{E1E0A9E4-145E-4C59-BE98-EB9A85160C01}" type="presOf" srcId="{064622A7-2F47-40F4-BBF3-558FA50D398D}" destId="{E8D2C2C4-9252-4FDE-B13F-75886BD74F4C}" srcOrd="0" destOrd="0" presId="urn:microsoft.com/office/officeart/2005/8/layout/bProcess4"/>
    <dgm:cxn modelId="{2B93B9F8-19E7-4B42-94A8-3EF38C32FD93}" type="presOf" srcId="{0011BFE9-4A92-4E92-A51A-355CC50251EE}" destId="{FB5F1628-6CC1-4A0C-AB80-192C10501069}" srcOrd="0" destOrd="0" presId="urn:microsoft.com/office/officeart/2005/8/layout/bProcess4"/>
    <dgm:cxn modelId="{5932A1FA-E975-412E-AA4F-10C6C42090D1}" type="presOf" srcId="{912897F8-6470-4532-B836-9D6DC1A2F97C}" destId="{22D2EEE1-AA28-4F71-9146-DEAA852BAE00}" srcOrd="0" destOrd="0" presId="urn:microsoft.com/office/officeart/2005/8/layout/bProcess4"/>
    <dgm:cxn modelId="{D88D6543-3931-42F8-BB41-371B47BE6252}" type="presParOf" srcId="{101D0A3C-6E8B-49A8-B7A9-3240F7C58C01}" destId="{E7C4FE70-5C3D-42F9-A78F-5D19F6537D0C}" srcOrd="0" destOrd="0" presId="urn:microsoft.com/office/officeart/2005/8/layout/bProcess4"/>
    <dgm:cxn modelId="{5EDC67D8-128D-436E-9695-E74E9131A0BE}" type="presParOf" srcId="{E7C4FE70-5C3D-42F9-A78F-5D19F6537D0C}" destId="{19E1A817-74D8-41A0-BA4F-33875CF5ADC7}" srcOrd="0" destOrd="0" presId="urn:microsoft.com/office/officeart/2005/8/layout/bProcess4"/>
    <dgm:cxn modelId="{E94C160F-B1BC-4941-B530-FCF41525297D}" type="presParOf" srcId="{E7C4FE70-5C3D-42F9-A78F-5D19F6537D0C}" destId="{49E190E5-A6A1-4650-A2BF-2706C4779604}" srcOrd="1" destOrd="0" presId="urn:microsoft.com/office/officeart/2005/8/layout/bProcess4"/>
    <dgm:cxn modelId="{6BCB237F-F83C-418C-A786-B4CE8DB8B959}" type="presParOf" srcId="{101D0A3C-6E8B-49A8-B7A9-3240F7C58C01}" destId="{5975E863-CEA1-46EF-9216-8CA6298B35FA}" srcOrd="1" destOrd="0" presId="urn:microsoft.com/office/officeart/2005/8/layout/bProcess4"/>
    <dgm:cxn modelId="{CA4E501C-977E-4AA9-A9F0-19CDE34A2BFF}" type="presParOf" srcId="{101D0A3C-6E8B-49A8-B7A9-3240F7C58C01}" destId="{DB0BCB4D-6C0D-4368-8D0C-9F89C758F046}" srcOrd="2" destOrd="0" presId="urn:microsoft.com/office/officeart/2005/8/layout/bProcess4"/>
    <dgm:cxn modelId="{FF7F6C76-DAD0-495B-966F-7853A16069C7}" type="presParOf" srcId="{DB0BCB4D-6C0D-4368-8D0C-9F89C758F046}" destId="{9F7C010E-5DF2-4A7F-AE89-A5BC0351FE4E}" srcOrd="0" destOrd="0" presId="urn:microsoft.com/office/officeart/2005/8/layout/bProcess4"/>
    <dgm:cxn modelId="{511A4B7E-2259-43B0-A084-A660865C4DED}" type="presParOf" srcId="{DB0BCB4D-6C0D-4368-8D0C-9F89C758F046}" destId="{BD77B435-8E05-4286-A9C8-DF25B4630E9F}" srcOrd="1" destOrd="0" presId="urn:microsoft.com/office/officeart/2005/8/layout/bProcess4"/>
    <dgm:cxn modelId="{F785B7F1-4C30-4958-A6A3-5BF0A3A83090}" type="presParOf" srcId="{101D0A3C-6E8B-49A8-B7A9-3240F7C58C01}" destId="{FD2EECD1-8D0F-4788-8D28-0CD4555ADFA3}" srcOrd="3" destOrd="0" presId="urn:microsoft.com/office/officeart/2005/8/layout/bProcess4"/>
    <dgm:cxn modelId="{D4B15BB5-CE17-4833-B109-31C248072792}" type="presParOf" srcId="{101D0A3C-6E8B-49A8-B7A9-3240F7C58C01}" destId="{CE55302A-33C1-4257-8653-863623360618}" srcOrd="4" destOrd="0" presId="urn:microsoft.com/office/officeart/2005/8/layout/bProcess4"/>
    <dgm:cxn modelId="{E5C078A6-0A38-4E0A-98A0-2DB8F3E37B4A}" type="presParOf" srcId="{CE55302A-33C1-4257-8653-863623360618}" destId="{08AD373D-AB9F-404E-BB16-9F4A21827E65}" srcOrd="0" destOrd="0" presId="urn:microsoft.com/office/officeart/2005/8/layout/bProcess4"/>
    <dgm:cxn modelId="{5EC80FC2-422F-4AAB-B7A7-B17BC5AF20AA}" type="presParOf" srcId="{CE55302A-33C1-4257-8653-863623360618}" destId="{85E8EC08-B27C-4826-9DED-592131C66F59}" srcOrd="1" destOrd="0" presId="urn:microsoft.com/office/officeart/2005/8/layout/bProcess4"/>
    <dgm:cxn modelId="{177BBE7D-B791-48C7-B059-C8C81374883D}" type="presParOf" srcId="{101D0A3C-6E8B-49A8-B7A9-3240F7C58C01}" destId="{FB5F1628-6CC1-4A0C-AB80-192C10501069}" srcOrd="5" destOrd="0" presId="urn:microsoft.com/office/officeart/2005/8/layout/bProcess4"/>
    <dgm:cxn modelId="{92A09F06-FEDD-4EB0-9440-6BAC8A820220}" type="presParOf" srcId="{101D0A3C-6E8B-49A8-B7A9-3240F7C58C01}" destId="{A3AC142D-968A-447C-8907-486391CF7BD3}" srcOrd="6" destOrd="0" presId="urn:microsoft.com/office/officeart/2005/8/layout/bProcess4"/>
    <dgm:cxn modelId="{ADE9579A-8560-4790-B311-807FC06E505F}" type="presParOf" srcId="{A3AC142D-968A-447C-8907-486391CF7BD3}" destId="{2581866A-64F5-44F4-B10D-8E8649712074}" srcOrd="0" destOrd="0" presId="urn:microsoft.com/office/officeart/2005/8/layout/bProcess4"/>
    <dgm:cxn modelId="{B5268F57-2BC6-431C-993E-9DD0552367C8}" type="presParOf" srcId="{A3AC142D-968A-447C-8907-486391CF7BD3}" destId="{63745AE3-8292-4CC5-8B48-8CF5D652DD99}" srcOrd="1" destOrd="0" presId="urn:microsoft.com/office/officeart/2005/8/layout/bProcess4"/>
    <dgm:cxn modelId="{51C6C346-6D13-45A0-858F-C9E68CDE95EB}" type="presParOf" srcId="{101D0A3C-6E8B-49A8-B7A9-3240F7C58C01}" destId="{77580342-1D1C-49C1-9643-C3D7E01AE257}" srcOrd="7" destOrd="0" presId="urn:microsoft.com/office/officeart/2005/8/layout/bProcess4"/>
    <dgm:cxn modelId="{11B1BB27-D6FA-4A58-ADD3-2890F7AF541A}" type="presParOf" srcId="{101D0A3C-6E8B-49A8-B7A9-3240F7C58C01}" destId="{A3A9EF90-AE60-4647-9AF9-BA96DF8DEB82}" srcOrd="8" destOrd="0" presId="urn:microsoft.com/office/officeart/2005/8/layout/bProcess4"/>
    <dgm:cxn modelId="{8D1D4BBA-6675-4395-AF5A-255D5D5CC254}" type="presParOf" srcId="{A3A9EF90-AE60-4647-9AF9-BA96DF8DEB82}" destId="{385F54FF-B327-42B1-827A-25F6C3FDD4CD}" srcOrd="0" destOrd="0" presId="urn:microsoft.com/office/officeart/2005/8/layout/bProcess4"/>
    <dgm:cxn modelId="{091CC93D-2C09-4DC7-A2C9-AB41ABC1E04A}" type="presParOf" srcId="{A3A9EF90-AE60-4647-9AF9-BA96DF8DEB82}" destId="{FD21A139-A563-42A0-A520-28B8255771BE}" srcOrd="1" destOrd="0" presId="urn:microsoft.com/office/officeart/2005/8/layout/bProcess4"/>
    <dgm:cxn modelId="{8DD9C483-5EBF-4B0A-946B-3F1391F0DA84}" type="presParOf" srcId="{101D0A3C-6E8B-49A8-B7A9-3240F7C58C01}" destId="{5FECBC3F-26CB-49D5-9C97-0692A69B0532}" srcOrd="9" destOrd="0" presId="urn:microsoft.com/office/officeart/2005/8/layout/bProcess4"/>
    <dgm:cxn modelId="{E192161D-219F-4127-BFD5-A3443EE68C51}" type="presParOf" srcId="{101D0A3C-6E8B-49A8-B7A9-3240F7C58C01}" destId="{CE312CCD-7A4C-4668-AA0D-7ACC93032782}" srcOrd="10" destOrd="0" presId="urn:microsoft.com/office/officeart/2005/8/layout/bProcess4"/>
    <dgm:cxn modelId="{E691FEDC-5F1A-40DE-BE01-39116A2B0530}" type="presParOf" srcId="{CE312CCD-7A4C-4668-AA0D-7ACC93032782}" destId="{F090F2AF-C8C4-4B52-8C31-AB86DCD8CC26}" srcOrd="0" destOrd="0" presId="urn:microsoft.com/office/officeart/2005/8/layout/bProcess4"/>
    <dgm:cxn modelId="{ABD391B2-E32B-41F5-91FA-0CEDD14A5449}" type="presParOf" srcId="{CE312CCD-7A4C-4668-AA0D-7ACC93032782}" destId="{09ECF7BD-7EAF-41A4-8B37-2975E0B15B58}" srcOrd="1" destOrd="0" presId="urn:microsoft.com/office/officeart/2005/8/layout/bProcess4"/>
    <dgm:cxn modelId="{ABF74CDD-09C5-412D-B9EF-B133537FA823}" type="presParOf" srcId="{101D0A3C-6E8B-49A8-B7A9-3240F7C58C01}" destId="{65D63548-D1C5-481C-93CC-74E7F8677591}" srcOrd="11" destOrd="0" presId="urn:microsoft.com/office/officeart/2005/8/layout/bProcess4"/>
    <dgm:cxn modelId="{8437C3E4-357E-4EE6-AF37-66670DCD954A}" type="presParOf" srcId="{101D0A3C-6E8B-49A8-B7A9-3240F7C58C01}" destId="{AD1BAC32-6319-4865-AE17-CE1C151D78D4}" srcOrd="12" destOrd="0" presId="urn:microsoft.com/office/officeart/2005/8/layout/bProcess4"/>
    <dgm:cxn modelId="{A0023C3F-F058-4ED6-953F-A14527825538}" type="presParOf" srcId="{AD1BAC32-6319-4865-AE17-CE1C151D78D4}" destId="{08C59161-A208-476D-9654-805562D44D2D}" srcOrd="0" destOrd="0" presId="urn:microsoft.com/office/officeart/2005/8/layout/bProcess4"/>
    <dgm:cxn modelId="{40291050-4ECD-484F-9669-BA942B8415A2}" type="presParOf" srcId="{AD1BAC32-6319-4865-AE17-CE1C151D78D4}" destId="{C7CBED98-ECD0-4597-A8D3-BC45334A19DD}" srcOrd="1" destOrd="0" presId="urn:microsoft.com/office/officeart/2005/8/layout/bProcess4"/>
    <dgm:cxn modelId="{E9006395-1DAF-4099-8E55-2572C81F4EE3}" type="presParOf" srcId="{101D0A3C-6E8B-49A8-B7A9-3240F7C58C01}" destId="{32E36A31-D9FD-4384-B3E0-AB3FBB56E1CC}" srcOrd="13" destOrd="0" presId="urn:microsoft.com/office/officeart/2005/8/layout/bProcess4"/>
    <dgm:cxn modelId="{494E271A-BA88-4E78-9232-61B074B04759}" type="presParOf" srcId="{101D0A3C-6E8B-49A8-B7A9-3240F7C58C01}" destId="{E9FE9084-C4CB-48CB-B6AE-92EC95682AA3}" srcOrd="14" destOrd="0" presId="urn:microsoft.com/office/officeart/2005/8/layout/bProcess4"/>
    <dgm:cxn modelId="{B512C550-C39E-4C8F-A292-AA6948A53010}" type="presParOf" srcId="{E9FE9084-C4CB-48CB-B6AE-92EC95682AA3}" destId="{1FBAD3CA-56AC-41B1-8C41-58389F31DB2B}" srcOrd="0" destOrd="0" presId="urn:microsoft.com/office/officeart/2005/8/layout/bProcess4"/>
    <dgm:cxn modelId="{69510B24-84B5-433F-B4ED-D05BD22720BF}" type="presParOf" srcId="{E9FE9084-C4CB-48CB-B6AE-92EC95682AA3}" destId="{95D22441-8A0E-486F-AA87-7D14F85C7B7C}" srcOrd="1" destOrd="0" presId="urn:microsoft.com/office/officeart/2005/8/layout/bProcess4"/>
    <dgm:cxn modelId="{5C67C1BF-CDC9-4796-B5F3-53E69B890B6F}" type="presParOf" srcId="{101D0A3C-6E8B-49A8-B7A9-3240F7C58C01}" destId="{A77A1675-6961-4E6D-A2AC-EDFA156DD66A}" srcOrd="15" destOrd="0" presId="urn:microsoft.com/office/officeart/2005/8/layout/bProcess4"/>
    <dgm:cxn modelId="{4549F049-06E3-4101-A101-3A9833A20F91}" type="presParOf" srcId="{101D0A3C-6E8B-49A8-B7A9-3240F7C58C01}" destId="{5AA7B4B9-8942-41A9-9B8D-7A34F2A39C8F}" srcOrd="16" destOrd="0" presId="urn:microsoft.com/office/officeart/2005/8/layout/bProcess4"/>
    <dgm:cxn modelId="{B7B7175B-EB0B-4CED-9320-B615DF4D4BA0}" type="presParOf" srcId="{5AA7B4B9-8942-41A9-9B8D-7A34F2A39C8F}" destId="{6A9D2187-A1E7-4F33-96EF-2F3284BC6DE4}" srcOrd="0" destOrd="0" presId="urn:microsoft.com/office/officeart/2005/8/layout/bProcess4"/>
    <dgm:cxn modelId="{68ABA1CF-3A4F-4E9D-BFBA-6400427F8B37}" type="presParOf" srcId="{5AA7B4B9-8942-41A9-9B8D-7A34F2A39C8F}" destId="{D5EEEB40-9031-4299-A5F0-4300DC4C2FE7}" srcOrd="1" destOrd="0" presId="urn:microsoft.com/office/officeart/2005/8/layout/bProcess4"/>
    <dgm:cxn modelId="{507EEC5C-005F-4946-9487-0DAC324B0664}" type="presParOf" srcId="{101D0A3C-6E8B-49A8-B7A9-3240F7C58C01}" destId="{D48C0817-B12C-4F2F-AA02-3D2982A22788}" srcOrd="17" destOrd="0" presId="urn:microsoft.com/office/officeart/2005/8/layout/bProcess4"/>
    <dgm:cxn modelId="{F5AFCE93-4F93-4030-A9C5-D3E31193701A}" type="presParOf" srcId="{101D0A3C-6E8B-49A8-B7A9-3240F7C58C01}" destId="{A0B3DEEC-EAA6-4B1D-9650-6CDDDB303B7B}" srcOrd="18" destOrd="0" presId="urn:microsoft.com/office/officeart/2005/8/layout/bProcess4"/>
    <dgm:cxn modelId="{A5A819AB-4C97-4BE7-8A62-B5130D8AC3B9}" type="presParOf" srcId="{A0B3DEEC-EAA6-4B1D-9650-6CDDDB303B7B}" destId="{789814DC-CED7-4849-AFC9-91E2D5564A82}" srcOrd="0" destOrd="0" presId="urn:microsoft.com/office/officeart/2005/8/layout/bProcess4"/>
    <dgm:cxn modelId="{6F87A473-3DCB-447A-A175-171B03FD41F9}" type="presParOf" srcId="{A0B3DEEC-EAA6-4B1D-9650-6CDDDB303B7B}" destId="{2DEB07FA-61FC-4346-B347-C898E08CCE2A}" srcOrd="1" destOrd="0" presId="urn:microsoft.com/office/officeart/2005/8/layout/bProcess4"/>
    <dgm:cxn modelId="{73938A83-7004-4AFF-B63F-BDF1A4666BEE}" type="presParOf" srcId="{101D0A3C-6E8B-49A8-B7A9-3240F7C58C01}" destId="{22D2EEE1-AA28-4F71-9146-DEAA852BAE00}" srcOrd="19" destOrd="0" presId="urn:microsoft.com/office/officeart/2005/8/layout/bProcess4"/>
    <dgm:cxn modelId="{C2915079-B5F1-4230-8527-17AD380A84D3}" type="presParOf" srcId="{101D0A3C-6E8B-49A8-B7A9-3240F7C58C01}" destId="{EFF3956D-E324-429B-88EB-40414B904A3F}" srcOrd="20" destOrd="0" presId="urn:microsoft.com/office/officeart/2005/8/layout/bProcess4"/>
    <dgm:cxn modelId="{DD775B50-EBAF-4032-9601-44FBEE031872}" type="presParOf" srcId="{EFF3956D-E324-429B-88EB-40414B904A3F}" destId="{7BD499D7-30AC-48D3-9E07-1185D7D04FD1}" srcOrd="0" destOrd="0" presId="urn:microsoft.com/office/officeart/2005/8/layout/bProcess4"/>
    <dgm:cxn modelId="{BD3D821C-FB52-40A7-BBCA-BB9A5BB7CC8A}" type="presParOf" srcId="{EFF3956D-E324-429B-88EB-40414B904A3F}" destId="{58F469F4-9D02-4327-AFAC-1E4CF973A6E1}" srcOrd="1" destOrd="0" presId="urn:microsoft.com/office/officeart/2005/8/layout/bProcess4"/>
    <dgm:cxn modelId="{099786BF-8782-4914-8072-5EA37F883E0B}" type="presParOf" srcId="{101D0A3C-6E8B-49A8-B7A9-3240F7C58C01}" destId="{5FAB38C8-4D4B-4E62-8AB7-2227B48FCD3D}" srcOrd="21" destOrd="0" presId="urn:microsoft.com/office/officeart/2005/8/layout/bProcess4"/>
    <dgm:cxn modelId="{B04A236D-2AD1-4BF5-866B-3BEFA6B473DE}" type="presParOf" srcId="{101D0A3C-6E8B-49A8-B7A9-3240F7C58C01}" destId="{27D4EA00-690B-4803-8E42-86185F6BE826}" srcOrd="22" destOrd="0" presId="urn:microsoft.com/office/officeart/2005/8/layout/bProcess4"/>
    <dgm:cxn modelId="{9D459793-E4F9-4FCA-9060-E34CEA7447D3}" type="presParOf" srcId="{27D4EA00-690B-4803-8E42-86185F6BE826}" destId="{016A01AE-C0D3-4D24-A69D-285C5E8F3322}" srcOrd="0" destOrd="0" presId="urn:microsoft.com/office/officeart/2005/8/layout/bProcess4"/>
    <dgm:cxn modelId="{619637FC-A378-44BA-95AE-366F91928ABF}" type="presParOf" srcId="{27D4EA00-690B-4803-8E42-86185F6BE826}" destId="{E8D2C2C4-9252-4FDE-B13F-75886BD74F4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5E863-CEA1-46EF-9216-8CA6298B35FA}">
      <dsp:nvSpPr>
        <dsp:cNvPr id="0" name=""/>
        <dsp:cNvSpPr/>
      </dsp:nvSpPr>
      <dsp:spPr>
        <a:xfrm rot="5400000">
          <a:off x="920594" y="555180"/>
          <a:ext cx="862526" cy="104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E190E5-A6A1-4650-A2BF-2706C4779604}">
      <dsp:nvSpPr>
        <dsp:cNvPr id="0" name=""/>
        <dsp:cNvSpPr/>
      </dsp:nvSpPr>
      <dsp:spPr>
        <a:xfrm>
          <a:off x="1116911" y="1612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Define the tasks</a:t>
          </a:r>
          <a:endParaRPr lang="en-US" sz="1200" kern="1200"/>
        </a:p>
      </dsp:txBody>
      <dsp:txXfrm>
        <a:off x="1137272" y="21973"/>
        <a:ext cx="1117903" cy="654453"/>
      </dsp:txXfrm>
    </dsp:sp>
    <dsp:sp modelId="{FD2EECD1-8D0F-4788-8D28-0CD4555ADFA3}">
      <dsp:nvSpPr>
        <dsp:cNvPr id="0" name=""/>
        <dsp:cNvSpPr/>
      </dsp:nvSpPr>
      <dsp:spPr>
        <a:xfrm rot="5400000">
          <a:off x="920594" y="1424149"/>
          <a:ext cx="862526" cy="104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7B435-8E05-4286-A9C8-DF25B4630E9F}">
      <dsp:nvSpPr>
        <dsp:cNvPr id="0" name=""/>
        <dsp:cNvSpPr/>
      </dsp:nvSpPr>
      <dsp:spPr>
        <a:xfrm>
          <a:off x="1116911" y="870581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Create Summary Tasks</a:t>
          </a:r>
        </a:p>
      </dsp:txBody>
      <dsp:txXfrm>
        <a:off x="1137272" y="890942"/>
        <a:ext cx="1117903" cy="654453"/>
      </dsp:txXfrm>
    </dsp:sp>
    <dsp:sp modelId="{FB5F1628-6CC1-4A0C-AB80-192C10501069}">
      <dsp:nvSpPr>
        <dsp:cNvPr id="0" name=""/>
        <dsp:cNvSpPr/>
      </dsp:nvSpPr>
      <dsp:spPr>
        <a:xfrm rot="5400000">
          <a:off x="920594" y="2293118"/>
          <a:ext cx="862526" cy="104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8EC08-B27C-4826-9DED-592131C66F59}">
      <dsp:nvSpPr>
        <dsp:cNvPr id="0" name=""/>
        <dsp:cNvSpPr/>
      </dsp:nvSpPr>
      <dsp:spPr>
        <a:xfrm>
          <a:off x="1116911" y="1739549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 Enter Task Duration Estimates</a:t>
          </a:r>
        </a:p>
      </dsp:txBody>
      <dsp:txXfrm>
        <a:off x="1137272" y="1759910"/>
        <a:ext cx="1117903" cy="654453"/>
      </dsp:txXfrm>
    </dsp:sp>
    <dsp:sp modelId="{77580342-1D1C-49C1-9643-C3D7E01AE257}">
      <dsp:nvSpPr>
        <dsp:cNvPr id="0" name=""/>
        <dsp:cNvSpPr/>
      </dsp:nvSpPr>
      <dsp:spPr>
        <a:xfrm>
          <a:off x="1355078" y="2727602"/>
          <a:ext cx="1534529" cy="104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745AE3-8292-4CC5-8B48-8CF5D652DD99}">
      <dsp:nvSpPr>
        <dsp:cNvPr id="0" name=""/>
        <dsp:cNvSpPr/>
      </dsp:nvSpPr>
      <dsp:spPr>
        <a:xfrm>
          <a:off x="1116911" y="2608518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Define Precedence Relationship</a:t>
          </a:r>
        </a:p>
      </dsp:txBody>
      <dsp:txXfrm>
        <a:off x="1137272" y="2628879"/>
        <a:ext cx="1117903" cy="654453"/>
      </dsp:txXfrm>
    </dsp:sp>
    <dsp:sp modelId="{5FECBC3F-26CB-49D5-9C97-0692A69B0532}">
      <dsp:nvSpPr>
        <dsp:cNvPr id="0" name=""/>
        <dsp:cNvSpPr/>
      </dsp:nvSpPr>
      <dsp:spPr>
        <a:xfrm rot="16200000">
          <a:off x="2461565" y="2293118"/>
          <a:ext cx="862526" cy="104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1A139-A563-42A0-A520-28B8255771BE}">
      <dsp:nvSpPr>
        <dsp:cNvPr id="0" name=""/>
        <dsp:cNvSpPr/>
      </dsp:nvSpPr>
      <dsp:spPr>
        <a:xfrm>
          <a:off x="2657882" y="2608518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 Lead/Lag Time between tasks</a:t>
          </a:r>
        </a:p>
      </dsp:txBody>
      <dsp:txXfrm>
        <a:off x="2678243" y="2628879"/>
        <a:ext cx="1117903" cy="654453"/>
      </dsp:txXfrm>
    </dsp:sp>
    <dsp:sp modelId="{65D63548-D1C5-481C-93CC-74E7F8677591}">
      <dsp:nvSpPr>
        <dsp:cNvPr id="0" name=""/>
        <dsp:cNvSpPr/>
      </dsp:nvSpPr>
      <dsp:spPr>
        <a:xfrm rot="16200000">
          <a:off x="2461565" y="1424149"/>
          <a:ext cx="862526" cy="104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CF7BD-7EAF-41A4-8B37-2975E0B15B58}">
      <dsp:nvSpPr>
        <dsp:cNvPr id="0" name=""/>
        <dsp:cNvSpPr/>
      </dsp:nvSpPr>
      <dsp:spPr>
        <a:xfrm>
          <a:off x="2657882" y="1739549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Create the GANTT chart</a:t>
          </a:r>
        </a:p>
      </dsp:txBody>
      <dsp:txXfrm>
        <a:off x="2678243" y="1759910"/>
        <a:ext cx="1117903" cy="654453"/>
      </dsp:txXfrm>
    </dsp:sp>
    <dsp:sp modelId="{32E36A31-D9FD-4384-B3E0-AB3FBB56E1CC}">
      <dsp:nvSpPr>
        <dsp:cNvPr id="0" name=""/>
        <dsp:cNvSpPr/>
      </dsp:nvSpPr>
      <dsp:spPr>
        <a:xfrm rot="16200000">
          <a:off x="2461565" y="555180"/>
          <a:ext cx="862526" cy="104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BED98-ECD0-4597-A8D3-BC45334A19DD}">
      <dsp:nvSpPr>
        <dsp:cNvPr id="0" name=""/>
        <dsp:cNvSpPr/>
      </dsp:nvSpPr>
      <dsp:spPr>
        <a:xfrm>
          <a:off x="2657882" y="870581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Create the PERT Diagram</a:t>
          </a:r>
          <a:endParaRPr lang="en-US" sz="1200" kern="1200"/>
        </a:p>
      </dsp:txBody>
      <dsp:txXfrm>
        <a:off x="2678243" y="890942"/>
        <a:ext cx="1117903" cy="654453"/>
      </dsp:txXfrm>
    </dsp:sp>
    <dsp:sp modelId="{A77A1675-6961-4E6D-A2AC-EDFA156DD66A}">
      <dsp:nvSpPr>
        <dsp:cNvPr id="0" name=""/>
        <dsp:cNvSpPr/>
      </dsp:nvSpPr>
      <dsp:spPr>
        <a:xfrm>
          <a:off x="2896050" y="120695"/>
          <a:ext cx="1534529" cy="104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22441-8A0E-486F-AA87-7D14F85C7B7C}">
      <dsp:nvSpPr>
        <dsp:cNvPr id="0" name=""/>
        <dsp:cNvSpPr/>
      </dsp:nvSpPr>
      <dsp:spPr>
        <a:xfrm>
          <a:off x="2657882" y="1612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Create Resources</a:t>
          </a:r>
        </a:p>
      </dsp:txBody>
      <dsp:txXfrm>
        <a:off x="2678243" y="21973"/>
        <a:ext cx="1117903" cy="654453"/>
      </dsp:txXfrm>
    </dsp:sp>
    <dsp:sp modelId="{D48C0817-B12C-4F2F-AA02-3D2982A22788}">
      <dsp:nvSpPr>
        <dsp:cNvPr id="0" name=""/>
        <dsp:cNvSpPr/>
      </dsp:nvSpPr>
      <dsp:spPr>
        <a:xfrm rot="5400000">
          <a:off x="4002537" y="555180"/>
          <a:ext cx="862526" cy="104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EEB40-9031-4299-A5F0-4300DC4C2FE7}">
      <dsp:nvSpPr>
        <dsp:cNvPr id="0" name=""/>
        <dsp:cNvSpPr/>
      </dsp:nvSpPr>
      <dsp:spPr>
        <a:xfrm>
          <a:off x="4198854" y="1612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Assign Resources</a:t>
          </a:r>
        </a:p>
      </dsp:txBody>
      <dsp:txXfrm>
        <a:off x="4219215" y="21973"/>
        <a:ext cx="1117903" cy="654453"/>
      </dsp:txXfrm>
    </dsp:sp>
    <dsp:sp modelId="{22D2EEE1-AA28-4F71-9146-DEAA852BAE00}">
      <dsp:nvSpPr>
        <dsp:cNvPr id="0" name=""/>
        <dsp:cNvSpPr/>
      </dsp:nvSpPr>
      <dsp:spPr>
        <a:xfrm rot="5400000">
          <a:off x="4002537" y="1424149"/>
          <a:ext cx="862526" cy="104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07FA-61FC-4346-B347-C898E08CCE2A}">
      <dsp:nvSpPr>
        <dsp:cNvPr id="0" name=""/>
        <dsp:cNvSpPr/>
      </dsp:nvSpPr>
      <dsp:spPr>
        <a:xfrm>
          <a:off x="4198854" y="870581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Resource Levelling</a:t>
          </a:r>
        </a:p>
      </dsp:txBody>
      <dsp:txXfrm>
        <a:off x="4219215" y="890942"/>
        <a:ext cx="1117903" cy="654453"/>
      </dsp:txXfrm>
    </dsp:sp>
    <dsp:sp modelId="{5FAB38C8-4D4B-4E62-8AB7-2227B48FCD3D}">
      <dsp:nvSpPr>
        <dsp:cNvPr id="0" name=""/>
        <dsp:cNvSpPr/>
      </dsp:nvSpPr>
      <dsp:spPr>
        <a:xfrm rot="5400000">
          <a:off x="4002537" y="2293118"/>
          <a:ext cx="862526" cy="104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469F4-9D02-4327-AFAC-1E4CF973A6E1}">
      <dsp:nvSpPr>
        <dsp:cNvPr id="0" name=""/>
        <dsp:cNvSpPr/>
      </dsp:nvSpPr>
      <dsp:spPr>
        <a:xfrm>
          <a:off x="4198854" y="1739549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Enter Actuals</a:t>
          </a:r>
          <a:endParaRPr lang="en-US" sz="1200" kern="1200"/>
        </a:p>
      </dsp:txBody>
      <dsp:txXfrm>
        <a:off x="4219215" y="1759910"/>
        <a:ext cx="1117903" cy="654453"/>
      </dsp:txXfrm>
    </dsp:sp>
    <dsp:sp modelId="{E8D2C2C4-9252-4FDE-B13F-75886BD74F4C}">
      <dsp:nvSpPr>
        <dsp:cNvPr id="0" name=""/>
        <dsp:cNvSpPr/>
      </dsp:nvSpPr>
      <dsp:spPr>
        <a:xfrm>
          <a:off x="4198854" y="2608518"/>
          <a:ext cx="1158625" cy="695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Earned Value Analysis</a:t>
          </a:r>
        </a:p>
      </dsp:txBody>
      <dsp:txXfrm>
        <a:off x="4219215" y="2628879"/>
        <a:ext cx="1117903" cy="654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SLIDES_API56984048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SLIDES_API56984048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37f8ec8c7_0_8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37f8ec8c7_0_8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927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37f8ec8c7_0_8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37f8ec8c7_0_8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072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37f8ec8c7_0_8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37f8ec8c7_0_8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95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37f8ec8c7_0_8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37f8ec8c7_0_8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293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37f8ec8c7_0_8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37f8ec8c7_0_8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026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184a4f0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b184a4f0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20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184a4f0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b184a4f0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774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184a4f0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b184a4f0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52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184a4f0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b184a4f0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535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184a4f0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b184a4f0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02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a37f8ec8c7_0_8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a37f8ec8c7_0_8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317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efd16f277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aefd16f277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696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37f8ec8c7_0_8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37f8ec8c7_0_8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347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184a4f0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b184a4f0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072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37f8ec8c7_0_8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37f8ec8c7_0_8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SLIDES_API56984048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SLIDES_API56984048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709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efd16f27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efd16f27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003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37f8ec8c7_0_8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37f8ec8c7_0_8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37f8ec8c7_0_8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37f8ec8c7_0_8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25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efd16f277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aefd16f277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354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37f8ec8c7_0_8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37f8ec8c7_0_8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972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37f8ec8c7_0_8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37f8ec8c7_0_8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749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37f8ec8c7_0_8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37f8ec8c7_0_8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09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-2125" y="0"/>
            <a:ext cx="9144000" cy="5153700"/>
          </a:xfrm>
          <a:prstGeom prst="rect">
            <a:avLst/>
          </a:prstGeom>
          <a:solidFill>
            <a:srgbClr val="1EAAC6">
              <a:alpha val="84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ctrTitle"/>
          </p:nvPr>
        </p:nvSpPr>
        <p:spPr>
          <a:xfrm>
            <a:off x="1902400" y="1651188"/>
            <a:ext cx="5219700" cy="13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2020400" y="3208000"/>
            <a:ext cx="5221200" cy="2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/>
          <p:nvPr/>
        </p:nvSpPr>
        <p:spPr>
          <a:xfrm>
            <a:off x="-2125" y="0"/>
            <a:ext cx="9144000" cy="5153700"/>
          </a:xfrm>
          <a:prstGeom prst="rect">
            <a:avLst/>
          </a:prstGeom>
          <a:solidFill>
            <a:srgbClr val="1EAAC6">
              <a:alpha val="84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713250" y="1960500"/>
            <a:ext cx="4599600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724800" y="540000"/>
            <a:ext cx="7694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35"/>
          <p:cNvGrpSpPr/>
          <p:nvPr/>
        </p:nvGrpSpPr>
        <p:grpSpPr>
          <a:xfrm flipH="1">
            <a:off x="0" y="0"/>
            <a:ext cx="9143875" cy="5145725"/>
            <a:chOff x="0" y="0"/>
            <a:chExt cx="9143875" cy="5145725"/>
          </a:xfrm>
        </p:grpSpPr>
        <p:sp>
          <p:nvSpPr>
            <p:cNvPr id="222" name="Google Shape;222;p35"/>
            <p:cNvSpPr/>
            <p:nvPr/>
          </p:nvSpPr>
          <p:spPr>
            <a:xfrm>
              <a:off x="0" y="0"/>
              <a:ext cx="713100" cy="5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8430775" y="4599425"/>
              <a:ext cx="713100" cy="5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724800" y="540000"/>
            <a:ext cx="7694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title" idx="2" hasCustomPrompt="1"/>
          </p:nvPr>
        </p:nvSpPr>
        <p:spPr>
          <a:xfrm>
            <a:off x="1577613" y="3016565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42"/>
          <p:cNvSpPr txBox="1">
            <a:spLocks noGrp="1"/>
          </p:cNvSpPr>
          <p:nvPr>
            <p:ph type="subTitle" idx="1"/>
          </p:nvPr>
        </p:nvSpPr>
        <p:spPr>
          <a:xfrm>
            <a:off x="843075" y="3362796"/>
            <a:ext cx="36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title" idx="3" hasCustomPrompt="1"/>
          </p:nvPr>
        </p:nvSpPr>
        <p:spPr>
          <a:xfrm>
            <a:off x="5430125" y="3016565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42"/>
          <p:cNvSpPr txBox="1">
            <a:spLocks noGrp="1"/>
          </p:cNvSpPr>
          <p:nvPr>
            <p:ph type="subTitle" idx="4"/>
          </p:nvPr>
        </p:nvSpPr>
        <p:spPr>
          <a:xfrm>
            <a:off x="4695581" y="3362796"/>
            <a:ext cx="36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49" name="Google Shape;249;p42"/>
          <p:cNvSpPr/>
          <p:nvPr/>
        </p:nvSpPr>
        <p:spPr>
          <a:xfrm>
            <a:off x="6551916" y="2984209"/>
            <a:ext cx="6119" cy="9689"/>
          </a:xfrm>
          <a:custGeom>
            <a:avLst/>
            <a:gdLst/>
            <a:ahLst/>
            <a:cxnLst/>
            <a:rect l="l" t="t" r="r" b="b"/>
            <a:pathLst>
              <a:path w="36" h="57" extrusionOk="0">
                <a:moveTo>
                  <a:pt x="1" y="1"/>
                </a:moveTo>
                <a:cubicBezTo>
                  <a:pt x="0" y="1"/>
                  <a:pt x="17" y="28"/>
                  <a:pt x="36" y="57"/>
                </a:cubicBezTo>
                <a:cubicBezTo>
                  <a:pt x="10" y="16"/>
                  <a:pt x="1" y="1"/>
                  <a:pt x="1" y="1"/>
                </a:cubicBezTo>
                <a:close/>
              </a:path>
            </a:pathLst>
          </a:custGeom>
          <a:solidFill>
            <a:srgbClr val="FDE3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subTitle" idx="5"/>
          </p:nvPr>
        </p:nvSpPr>
        <p:spPr>
          <a:xfrm>
            <a:off x="1039263" y="3689019"/>
            <a:ext cx="3219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subTitle" idx="6"/>
          </p:nvPr>
        </p:nvSpPr>
        <p:spPr>
          <a:xfrm>
            <a:off x="4891775" y="3689019"/>
            <a:ext cx="3219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2"/>
          <p:cNvSpPr txBox="1">
            <a:spLocks noGrp="1"/>
          </p:cNvSpPr>
          <p:nvPr>
            <p:ph type="title" idx="7" hasCustomPrompt="1"/>
          </p:nvPr>
        </p:nvSpPr>
        <p:spPr>
          <a:xfrm>
            <a:off x="1577613" y="1402572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42"/>
          <p:cNvSpPr txBox="1">
            <a:spLocks noGrp="1"/>
          </p:cNvSpPr>
          <p:nvPr>
            <p:ph type="subTitle" idx="8"/>
          </p:nvPr>
        </p:nvSpPr>
        <p:spPr>
          <a:xfrm>
            <a:off x="843075" y="1749275"/>
            <a:ext cx="36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idx="9" hasCustomPrompt="1"/>
          </p:nvPr>
        </p:nvSpPr>
        <p:spPr>
          <a:xfrm>
            <a:off x="5430125" y="1402572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42"/>
          <p:cNvSpPr txBox="1">
            <a:spLocks noGrp="1"/>
          </p:cNvSpPr>
          <p:nvPr>
            <p:ph type="subTitle" idx="13"/>
          </p:nvPr>
        </p:nvSpPr>
        <p:spPr>
          <a:xfrm>
            <a:off x="4695281" y="1749275"/>
            <a:ext cx="36126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subTitle" idx="14"/>
          </p:nvPr>
        </p:nvSpPr>
        <p:spPr>
          <a:xfrm>
            <a:off x="1039263" y="2075506"/>
            <a:ext cx="3219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subTitle" idx="15"/>
          </p:nvPr>
        </p:nvSpPr>
        <p:spPr>
          <a:xfrm>
            <a:off x="4891775" y="2075506"/>
            <a:ext cx="3219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58" name="Google Shape;258;p42"/>
          <p:cNvGrpSpPr/>
          <p:nvPr/>
        </p:nvGrpSpPr>
        <p:grpSpPr>
          <a:xfrm flipH="1">
            <a:off x="0" y="0"/>
            <a:ext cx="9143875" cy="5145725"/>
            <a:chOff x="0" y="0"/>
            <a:chExt cx="9143875" cy="5145725"/>
          </a:xfrm>
        </p:grpSpPr>
        <p:sp>
          <p:nvSpPr>
            <p:cNvPr id="259" name="Google Shape;259;p42"/>
            <p:cNvSpPr/>
            <p:nvPr/>
          </p:nvSpPr>
          <p:spPr>
            <a:xfrm>
              <a:off x="0" y="0"/>
              <a:ext cx="713100" cy="5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2"/>
            <p:cNvSpPr/>
            <p:nvPr/>
          </p:nvSpPr>
          <p:spPr>
            <a:xfrm>
              <a:off x="8430775" y="4599425"/>
              <a:ext cx="713100" cy="5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>
            <a:spLocks noGrp="1"/>
          </p:cNvSpPr>
          <p:nvPr>
            <p:ph type="subTitle" idx="1"/>
          </p:nvPr>
        </p:nvSpPr>
        <p:spPr>
          <a:xfrm>
            <a:off x="724800" y="2344113"/>
            <a:ext cx="2801400" cy="9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ctrTitle"/>
          </p:nvPr>
        </p:nvSpPr>
        <p:spPr>
          <a:xfrm>
            <a:off x="724800" y="1876713"/>
            <a:ext cx="28014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8" name="Google Shape;268;p44"/>
          <p:cNvSpPr/>
          <p:nvPr/>
        </p:nvSpPr>
        <p:spPr>
          <a:xfrm>
            <a:off x="0" y="0"/>
            <a:ext cx="713100" cy="54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9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724800" y="540000"/>
            <a:ext cx="7694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subTitle" idx="1"/>
          </p:nvPr>
        </p:nvSpPr>
        <p:spPr>
          <a:xfrm>
            <a:off x="719075" y="2971812"/>
            <a:ext cx="19113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 txBox="1">
            <a:spLocks noGrp="1"/>
          </p:cNvSpPr>
          <p:nvPr>
            <p:ph type="subTitle" idx="2"/>
          </p:nvPr>
        </p:nvSpPr>
        <p:spPr>
          <a:xfrm>
            <a:off x="786125" y="3297347"/>
            <a:ext cx="17772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50"/>
          <p:cNvSpPr txBox="1">
            <a:spLocks noGrp="1"/>
          </p:cNvSpPr>
          <p:nvPr>
            <p:ph type="subTitle" idx="3"/>
          </p:nvPr>
        </p:nvSpPr>
        <p:spPr>
          <a:xfrm>
            <a:off x="2660762" y="2971812"/>
            <a:ext cx="19110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16" name="Google Shape;316;p50"/>
          <p:cNvSpPr txBox="1">
            <a:spLocks noGrp="1"/>
          </p:cNvSpPr>
          <p:nvPr>
            <p:ph type="subTitle" idx="4"/>
          </p:nvPr>
        </p:nvSpPr>
        <p:spPr>
          <a:xfrm>
            <a:off x="2727662" y="3297363"/>
            <a:ext cx="17772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subTitle" idx="5"/>
          </p:nvPr>
        </p:nvSpPr>
        <p:spPr>
          <a:xfrm>
            <a:off x="4583458" y="2971800"/>
            <a:ext cx="19110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18" name="Google Shape;318;p50"/>
          <p:cNvSpPr txBox="1">
            <a:spLocks noGrp="1"/>
          </p:cNvSpPr>
          <p:nvPr>
            <p:ph type="subTitle" idx="6"/>
          </p:nvPr>
        </p:nvSpPr>
        <p:spPr>
          <a:xfrm>
            <a:off x="4650358" y="3297347"/>
            <a:ext cx="17772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50"/>
          <p:cNvSpPr txBox="1">
            <a:spLocks noGrp="1"/>
          </p:cNvSpPr>
          <p:nvPr>
            <p:ph type="subTitle" idx="7"/>
          </p:nvPr>
        </p:nvSpPr>
        <p:spPr>
          <a:xfrm>
            <a:off x="6515678" y="2971825"/>
            <a:ext cx="19110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20" name="Google Shape;320;p50"/>
          <p:cNvSpPr txBox="1">
            <a:spLocks noGrp="1"/>
          </p:cNvSpPr>
          <p:nvPr>
            <p:ph type="subTitle" idx="8"/>
          </p:nvPr>
        </p:nvSpPr>
        <p:spPr>
          <a:xfrm>
            <a:off x="6582578" y="3297380"/>
            <a:ext cx="17772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21" name="Google Shape;321;p50"/>
          <p:cNvGrpSpPr/>
          <p:nvPr/>
        </p:nvGrpSpPr>
        <p:grpSpPr>
          <a:xfrm flipH="1">
            <a:off x="0" y="0"/>
            <a:ext cx="9143875" cy="5145725"/>
            <a:chOff x="0" y="0"/>
            <a:chExt cx="9143875" cy="5145725"/>
          </a:xfrm>
        </p:grpSpPr>
        <p:sp>
          <p:nvSpPr>
            <p:cNvPr id="322" name="Google Shape;322;p50"/>
            <p:cNvSpPr/>
            <p:nvPr/>
          </p:nvSpPr>
          <p:spPr>
            <a:xfrm>
              <a:off x="0" y="0"/>
              <a:ext cx="713100" cy="5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0"/>
            <p:cNvSpPr/>
            <p:nvPr/>
          </p:nvSpPr>
          <p:spPr>
            <a:xfrm>
              <a:off x="8430775" y="4599425"/>
              <a:ext cx="713100" cy="5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724800" y="540000"/>
            <a:ext cx="48906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271" name="Google Shape;271;p45"/>
          <p:cNvSpPr txBox="1">
            <a:spLocks noGrp="1"/>
          </p:cNvSpPr>
          <p:nvPr>
            <p:ph type="subTitle" idx="1"/>
          </p:nvPr>
        </p:nvSpPr>
        <p:spPr>
          <a:xfrm>
            <a:off x="724802" y="1300900"/>
            <a:ext cx="27882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2" name="Google Shape;272;p45"/>
          <p:cNvSpPr txBox="1">
            <a:spLocks noGrp="1"/>
          </p:cNvSpPr>
          <p:nvPr>
            <p:ph type="subTitle" idx="2"/>
          </p:nvPr>
        </p:nvSpPr>
        <p:spPr>
          <a:xfrm>
            <a:off x="724800" y="1625937"/>
            <a:ext cx="27882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subTitle" idx="3"/>
          </p:nvPr>
        </p:nvSpPr>
        <p:spPr>
          <a:xfrm>
            <a:off x="724802" y="2395454"/>
            <a:ext cx="27882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4"/>
          </p:nvPr>
        </p:nvSpPr>
        <p:spPr>
          <a:xfrm>
            <a:off x="724800" y="2720481"/>
            <a:ext cx="27882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subTitle" idx="5"/>
          </p:nvPr>
        </p:nvSpPr>
        <p:spPr>
          <a:xfrm>
            <a:off x="724802" y="3489996"/>
            <a:ext cx="27882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6"/>
          </p:nvPr>
        </p:nvSpPr>
        <p:spPr>
          <a:xfrm>
            <a:off x="724800" y="3815013"/>
            <a:ext cx="27882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243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166D0-4FCD-47B8-8E9D-164E2ABF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0A53-ED24-4135-BD4C-49B3C3DBA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92C23-F242-442F-8A36-6E654497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3755-24F0-417C-9A44-0D62889B9D0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83BA-A3C2-45B1-A02A-022046AF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002A-9A11-405C-9BA7-71751909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25BB3-C774-488B-8DCE-11229D76D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5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724800" y="540000"/>
            <a:ext cx="7694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  <a:defRPr sz="24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724800" y="1152475"/>
            <a:ext cx="769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80" r:id="rId3"/>
    <p:sldLayoutId id="2147483686" r:id="rId4"/>
    <p:sldLayoutId id="2147483687" r:id="rId5"/>
    <p:sldLayoutId id="2147483689" r:id="rId6"/>
    <p:sldLayoutId id="2147483695" r:id="rId7"/>
    <p:sldLayoutId id="2147483707" r:id="rId8"/>
    <p:sldLayoutId id="214748370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90" name="Google Shape;390;p5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martsheet.com/b/publish?EQBCT=6ff746cf8c3d4deca0d1a612720985e0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C2F8DD4-CC56-42C4-8347-C48B215D8A38}"/>
              </a:ext>
            </a:extLst>
          </p:cNvPr>
          <p:cNvSpPr txBox="1">
            <a:spLocks/>
          </p:cNvSpPr>
          <p:nvPr/>
        </p:nvSpPr>
        <p:spPr>
          <a:xfrm>
            <a:off x="2334512" y="2557337"/>
            <a:ext cx="4474976" cy="113881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500" b="1">
                <a:solidFill>
                  <a:srgbClr val="FF5A5F"/>
                </a:solidFill>
              </a:rPr>
              <a:t>COVID </a:t>
            </a:r>
            <a:r>
              <a:rPr lang="en-IN" sz="2500" b="1">
                <a:solidFill>
                  <a:srgbClr val="FF5A5F"/>
                </a:solidFill>
              </a:rPr>
              <a:t>Analysis</a:t>
            </a:r>
          </a:p>
          <a:p>
            <a:pPr algn="ctr"/>
            <a:endParaRPr lang="en-IN" sz="2500" b="1">
              <a:solidFill>
                <a:schemeClr val="bg1"/>
              </a:solidFill>
            </a:endParaRPr>
          </a:p>
          <a:p>
            <a:pPr algn="ctr"/>
            <a:r>
              <a:rPr lang="en-IN" sz="1500" b="1">
                <a:solidFill>
                  <a:schemeClr val="bg1"/>
                </a:solidFill>
              </a:rPr>
              <a:t>Team</a:t>
            </a:r>
            <a:r>
              <a:rPr lang="es-PE" sz="1500" b="1">
                <a:solidFill>
                  <a:schemeClr val="bg1"/>
                </a:solidFill>
              </a:rPr>
              <a:t> Project Mafia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A6989DD-4982-4CFC-B537-A179B6B1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73" y="1571744"/>
            <a:ext cx="2748654" cy="8583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>
            <a:spLocks noGrp="1"/>
          </p:cNvSpPr>
          <p:nvPr>
            <p:ph type="ctrTitle"/>
          </p:nvPr>
        </p:nvSpPr>
        <p:spPr>
          <a:xfrm>
            <a:off x="800438" y="601311"/>
            <a:ext cx="4300684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chemeClr val="dk1"/>
              </a:buClr>
              <a:buSzPts val="1100"/>
              <a:buFont typeface="Arial"/>
            </a:pPr>
            <a:r>
              <a:rPr lang="en"/>
              <a:t>Earnd Value Analysis </a:t>
            </a:r>
          </a:p>
        </p:txBody>
      </p:sp>
      <p:sp>
        <p:nvSpPr>
          <p:cNvPr id="6" name="Google Shape;442;p65">
            <a:extLst>
              <a:ext uri="{FF2B5EF4-FFF2-40B4-BE49-F238E27FC236}">
                <a16:creationId xmlns:a16="http://schemas.microsoft.com/office/drawing/2014/main" id="{7E199925-2554-4043-9F48-294871654628}"/>
              </a:ext>
            </a:extLst>
          </p:cNvPr>
          <p:cNvSpPr/>
          <p:nvPr/>
        </p:nvSpPr>
        <p:spPr>
          <a:xfrm>
            <a:off x="8917763" y="0"/>
            <a:ext cx="2853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D26A5-F765-4AD2-9DA5-E59A62E9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93" y="2044009"/>
            <a:ext cx="3972390" cy="2419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A14B5-2551-4C02-9164-2F7303E98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169" y="2044009"/>
            <a:ext cx="3982854" cy="2419962"/>
          </a:xfrm>
          <a:prstGeom prst="rect">
            <a:avLst/>
          </a:prstGeom>
        </p:spPr>
      </p:pic>
      <p:sp>
        <p:nvSpPr>
          <p:cNvPr id="16" name="Google Shape;637;p76">
            <a:extLst>
              <a:ext uri="{FF2B5EF4-FFF2-40B4-BE49-F238E27FC236}">
                <a16:creationId xmlns:a16="http://schemas.microsoft.com/office/drawing/2014/main" id="{B4B6B8E3-B8E1-4972-BDAA-FA9DF15C65CC}"/>
              </a:ext>
            </a:extLst>
          </p:cNvPr>
          <p:cNvSpPr txBox="1">
            <a:spLocks/>
          </p:cNvSpPr>
          <p:nvPr/>
        </p:nvSpPr>
        <p:spPr>
          <a:xfrm>
            <a:off x="957948" y="1578708"/>
            <a:ext cx="1992832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$16,126.50</a:t>
            </a:r>
          </a:p>
        </p:txBody>
      </p:sp>
      <p:sp>
        <p:nvSpPr>
          <p:cNvPr id="17" name="Google Shape;637;p76">
            <a:extLst>
              <a:ext uri="{FF2B5EF4-FFF2-40B4-BE49-F238E27FC236}">
                <a16:creationId xmlns:a16="http://schemas.microsoft.com/office/drawing/2014/main" id="{4A79EEB7-C770-454D-9A3B-BCD22FE7AB01}"/>
              </a:ext>
            </a:extLst>
          </p:cNvPr>
          <p:cNvSpPr txBox="1">
            <a:spLocks/>
          </p:cNvSpPr>
          <p:nvPr/>
        </p:nvSpPr>
        <p:spPr>
          <a:xfrm>
            <a:off x="3575584" y="1578708"/>
            <a:ext cx="1992832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$14,102.50</a:t>
            </a:r>
          </a:p>
        </p:txBody>
      </p:sp>
      <p:sp>
        <p:nvSpPr>
          <p:cNvPr id="18" name="Google Shape;637;p76">
            <a:extLst>
              <a:ext uri="{FF2B5EF4-FFF2-40B4-BE49-F238E27FC236}">
                <a16:creationId xmlns:a16="http://schemas.microsoft.com/office/drawing/2014/main" id="{E03837B2-0141-4020-AD32-98C0D6695363}"/>
              </a:ext>
            </a:extLst>
          </p:cNvPr>
          <p:cNvSpPr txBox="1">
            <a:spLocks/>
          </p:cNvSpPr>
          <p:nvPr/>
        </p:nvSpPr>
        <p:spPr>
          <a:xfrm>
            <a:off x="6193220" y="1578708"/>
            <a:ext cx="1992832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$11,845.00</a:t>
            </a:r>
          </a:p>
        </p:txBody>
      </p:sp>
      <p:sp>
        <p:nvSpPr>
          <p:cNvPr id="20" name="Google Shape;637;p76">
            <a:extLst>
              <a:ext uri="{FF2B5EF4-FFF2-40B4-BE49-F238E27FC236}">
                <a16:creationId xmlns:a16="http://schemas.microsoft.com/office/drawing/2014/main" id="{8022F45D-79BD-4D7E-874C-40D09DDB7AC5}"/>
              </a:ext>
            </a:extLst>
          </p:cNvPr>
          <p:cNvSpPr txBox="1">
            <a:spLocks/>
          </p:cNvSpPr>
          <p:nvPr/>
        </p:nvSpPr>
        <p:spPr>
          <a:xfrm>
            <a:off x="979674" y="1150308"/>
            <a:ext cx="1992832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>
                <a:solidFill>
                  <a:srgbClr val="EA6A00"/>
                </a:solidFill>
              </a:rPr>
              <a:t>EAC</a:t>
            </a:r>
          </a:p>
        </p:txBody>
      </p:sp>
      <p:sp>
        <p:nvSpPr>
          <p:cNvPr id="21" name="Google Shape;637;p76">
            <a:extLst>
              <a:ext uri="{FF2B5EF4-FFF2-40B4-BE49-F238E27FC236}">
                <a16:creationId xmlns:a16="http://schemas.microsoft.com/office/drawing/2014/main" id="{C58DD0A3-044D-4D16-A9E5-CE2482675410}"/>
              </a:ext>
            </a:extLst>
          </p:cNvPr>
          <p:cNvSpPr txBox="1">
            <a:spLocks/>
          </p:cNvSpPr>
          <p:nvPr/>
        </p:nvSpPr>
        <p:spPr>
          <a:xfrm>
            <a:off x="3597310" y="1150308"/>
            <a:ext cx="1992832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>
                <a:solidFill>
                  <a:srgbClr val="EA6A00"/>
                </a:solidFill>
              </a:rPr>
              <a:t>ACWP</a:t>
            </a:r>
          </a:p>
        </p:txBody>
      </p:sp>
      <p:sp>
        <p:nvSpPr>
          <p:cNvPr id="22" name="Google Shape;637;p76">
            <a:extLst>
              <a:ext uri="{FF2B5EF4-FFF2-40B4-BE49-F238E27FC236}">
                <a16:creationId xmlns:a16="http://schemas.microsoft.com/office/drawing/2014/main" id="{C0C85021-F54D-42F9-9604-C6620E3B4B92}"/>
              </a:ext>
            </a:extLst>
          </p:cNvPr>
          <p:cNvSpPr txBox="1">
            <a:spLocks/>
          </p:cNvSpPr>
          <p:nvPr/>
        </p:nvSpPr>
        <p:spPr>
          <a:xfrm>
            <a:off x="6214946" y="1150308"/>
            <a:ext cx="1992832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>
                <a:solidFill>
                  <a:srgbClr val="EA6A00"/>
                </a:solidFill>
              </a:rPr>
              <a:t>BCWP</a:t>
            </a:r>
          </a:p>
        </p:txBody>
      </p:sp>
    </p:spTree>
    <p:extLst>
      <p:ext uri="{BB962C8B-B14F-4D97-AF65-F5344CB8AC3E}">
        <p14:creationId xmlns:p14="http://schemas.microsoft.com/office/powerpoint/2010/main" val="384500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>
            <a:spLocks noGrp="1"/>
          </p:cNvSpPr>
          <p:nvPr>
            <p:ph type="ctrTitle"/>
          </p:nvPr>
        </p:nvSpPr>
        <p:spPr>
          <a:xfrm>
            <a:off x="724799" y="678009"/>
            <a:ext cx="6129359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Methodology</a:t>
            </a:r>
            <a:endParaRPr/>
          </a:p>
        </p:txBody>
      </p:sp>
      <p:sp>
        <p:nvSpPr>
          <p:cNvPr id="6" name="Google Shape;442;p65">
            <a:extLst>
              <a:ext uri="{FF2B5EF4-FFF2-40B4-BE49-F238E27FC236}">
                <a16:creationId xmlns:a16="http://schemas.microsoft.com/office/drawing/2014/main" id="{7E199925-2554-4043-9F48-294871654628}"/>
              </a:ext>
            </a:extLst>
          </p:cNvPr>
          <p:cNvSpPr/>
          <p:nvPr/>
        </p:nvSpPr>
        <p:spPr>
          <a:xfrm>
            <a:off x="8917763" y="0"/>
            <a:ext cx="2853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08835C-E8D4-491F-BF5B-7DFF4B11ED65}"/>
              </a:ext>
            </a:extLst>
          </p:cNvPr>
          <p:cNvSpPr/>
          <p:nvPr/>
        </p:nvSpPr>
        <p:spPr>
          <a:xfrm>
            <a:off x="4154635" y="1662118"/>
            <a:ext cx="114805" cy="10839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86B6AF-BD94-42CA-8A84-B11AB75A9D02}"/>
              </a:ext>
            </a:extLst>
          </p:cNvPr>
          <p:cNvSpPr/>
          <p:nvPr/>
        </p:nvSpPr>
        <p:spPr>
          <a:xfrm>
            <a:off x="4154635" y="2171392"/>
            <a:ext cx="114805" cy="10839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DEEB08-A0A7-41E7-81F4-B76FE48F318E}"/>
              </a:ext>
            </a:extLst>
          </p:cNvPr>
          <p:cNvSpPr/>
          <p:nvPr/>
        </p:nvSpPr>
        <p:spPr>
          <a:xfrm>
            <a:off x="4154635" y="2680666"/>
            <a:ext cx="114805" cy="10839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BD7E3E-4910-4A23-BF83-95743BECD06D}"/>
              </a:ext>
            </a:extLst>
          </p:cNvPr>
          <p:cNvSpPr/>
          <p:nvPr/>
        </p:nvSpPr>
        <p:spPr>
          <a:xfrm>
            <a:off x="4154635" y="3207229"/>
            <a:ext cx="114805" cy="10839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6DE890-6CDE-4038-A686-F8882DC92F35}"/>
              </a:ext>
            </a:extLst>
          </p:cNvPr>
          <p:cNvSpPr/>
          <p:nvPr/>
        </p:nvSpPr>
        <p:spPr>
          <a:xfrm>
            <a:off x="4154635" y="3733792"/>
            <a:ext cx="114805" cy="10839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C7CD77-6158-47CC-A477-8C951A5D17F4}"/>
              </a:ext>
            </a:extLst>
          </p:cNvPr>
          <p:cNvSpPr/>
          <p:nvPr/>
        </p:nvSpPr>
        <p:spPr>
          <a:xfrm>
            <a:off x="4154635" y="4260355"/>
            <a:ext cx="114805" cy="10839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24BB23-2E43-4754-B73F-EA8760D714CA}"/>
              </a:ext>
            </a:extLst>
          </p:cNvPr>
          <p:cNvSpPr/>
          <p:nvPr/>
        </p:nvSpPr>
        <p:spPr>
          <a:xfrm>
            <a:off x="4154635" y="4781558"/>
            <a:ext cx="114805" cy="10839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BE589D-ABA1-49A3-9A46-EDDE9E66945E}"/>
              </a:ext>
            </a:extLst>
          </p:cNvPr>
          <p:cNvCxnSpPr>
            <a:cxnSpLocks/>
          </p:cNvCxnSpPr>
          <p:nvPr/>
        </p:nvCxnSpPr>
        <p:spPr>
          <a:xfrm flipV="1">
            <a:off x="4279348" y="1722556"/>
            <a:ext cx="2008540" cy="1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69E65C-9FC0-40DC-8D56-8E5737273707}"/>
              </a:ext>
            </a:extLst>
          </p:cNvPr>
          <p:cNvCxnSpPr/>
          <p:nvPr/>
        </p:nvCxnSpPr>
        <p:spPr>
          <a:xfrm flipV="1">
            <a:off x="2133380" y="2238388"/>
            <a:ext cx="2008540" cy="1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48D865-DB4A-4BC8-B7CD-C51EE4103040}"/>
              </a:ext>
            </a:extLst>
          </p:cNvPr>
          <p:cNvCxnSpPr/>
          <p:nvPr/>
        </p:nvCxnSpPr>
        <p:spPr>
          <a:xfrm flipV="1">
            <a:off x="4278545" y="2731184"/>
            <a:ext cx="2008540" cy="1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74F7AF-4534-4FB8-9CA7-65B55A1A3165}"/>
              </a:ext>
            </a:extLst>
          </p:cNvPr>
          <p:cNvCxnSpPr/>
          <p:nvPr/>
        </p:nvCxnSpPr>
        <p:spPr>
          <a:xfrm flipV="1">
            <a:off x="2116220" y="3267666"/>
            <a:ext cx="2008540" cy="1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51831D-8778-4F5D-8D21-E0EB2D2D10E6}"/>
              </a:ext>
            </a:extLst>
          </p:cNvPr>
          <p:cNvCxnSpPr/>
          <p:nvPr/>
        </p:nvCxnSpPr>
        <p:spPr>
          <a:xfrm flipV="1">
            <a:off x="4270496" y="3810566"/>
            <a:ext cx="2008540" cy="1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B7CED5-D084-4CB4-B545-3988284BDEE3}"/>
              </a:ext>
            </a:extLst>
          </p:cNvPr>
          <p:cNvCxnSpPr/>
          <p:nvPr/>
        </p:nvCxnSpPr>
        <p:spPr>
          <a:xfrm flipV="1">
            <a:off x="2112816" y="4320793"/>
            <a:ext cx="2008540" cy="1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BAA40F-8C31-423C-A71F-45FCA7F99DA6}"/>
              </a:ext>
            </a:extLst>
          </p:cNvPr>
          <p:cNvCxnSpPr/>
          <p:nvPr/>
        </p:nvCxnSpPr>
        <p:spPr>
          <a:xfrm flipV="1">
            <a:off x="4279951" y="4841996"/>
            <a:ext cx="2008540" cy="1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71C1D26-F8D0-4840-A1AF-C9C3E76E3244}"/>
              </a:ext>
            </a:extLst>
          </p:cNvPr>
          <p:cNvSpPr/>
          <p:nvPr/>
        </p:nvSpPr>
        <p:spPr>
          <a:xfrm>
            <a:off x="4576600" y="1226171"/>
            <a:ext cx="1696796" cy="410494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Creating User Stories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A4EF3B5-37B9-4935-8A24-F4C6F6198115}"/>
              </a:ext>
            </a:extLst>
          </p:cNvPr>
          <p:cNvSpPr/>
          <p:nvPr/>
        </p:nvSpPr>
        <p:spPr>
          <a:xfrm>
            <a:off x="2120665" y="1726491"/>
            <a:ext cx="1696798" cy="4220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MOSCOW Prioritization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D829AA7-5C78-4E2F-9052-5CC4FA2C971F}"/>
              </a:ext>
            </a:extLst>
          </p:cNvPr>
          <p:cNvSpPr/>
          <p:nvPr/>
        </p:nvSpPr>
        <p:spPr>
          <a:xfrm>
            <a:off x="4578790" y="2219990"/>
            <a:ext cx="1696798" cy="4220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Planning Poker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433CDF-1AC3-4011-AA68-40C83507CD30}"/>
              </a:ext>
            </a:extLst>
          </p:cNvPr>
          <p:cNvSpPr/>
          <p:nvPr/>
        </p:nvSpPr>
        <p:spPr>
          <a:xfrm>
            <a:off x="2120665" y="2778485"/>
            <a:ext cx="1696798" cy="4220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Story Points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B8726E3-0ABE-4AA9-A748-140D00442560}"/>
              </a:ext>
            </a:extLst>
          </p:cNvPr>
          <p:cNvSpPr/>
          <p:nvPr/>
        </p:nvSpPr>
        <p:spPr>
          <a:xfrm>
            <a:off x="4573118" y="3299371"/>
            <a:ext cx="1696798" cy="4220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Creating a backlog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07A91C-3DFE-430C-8913-776AEBC59A6B}"/>
              </a:ext>
            </a:extLst>
          </p:cNvPr>
          <p:cNvSpPr/>
          <p:nvPr/>
        </p:nvSpPr>
        <p:spPr>
          <a:xfrm>
            <a:off x="2120665" y="3810566"/>
            <a:ext cx="1696798" cy="4220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Burn Down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8C37FB-1F3E-4807-A4FA-669F0C17C511}"/>
              </a:ext>
            </a:extLst>
          </p:cNvPr>
          <p:cNvSpPr/>
          <p:nvPr/>
        </p:nvSpPr>
        <p:spPr>
          <a:xfrm>
            <a:off x="4573118" y="4320793"/>
            <a:ext cx="1696798" cy="4220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Retrospective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904EC34C-30A4-4ECE-AF7C-ABE27AFA69D4}"/>
              </a:ext>
            </a:extLst>
          </p:cNvPr>
          <p:cNvSpPr/>
          <p:nvPr/>
        </p:nvSpPr>
        <p:spPr>
          <a:xfrm>
            <a:off x="7031184" y="1302538"/>
            <a:ext cx="638003" cy="35874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Kanban</a:t>
            </a:r>
          </a:p>
        </p:txBody>
      </p:sp>
    </p:spTree>
    <p:extLst>
      <p:ext uri="{BB962C8B-B14F-4D97-AF65-F5344CB8AC3E}">
        <p14:creationId xmlns:p14="http://schemas.microsoft.com/office/powerpoint/2010/main" val="188126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>
            <a:spLocks noGrp="1"/>
          </p:cNvSpPr>
          <p:nvPr>
            <p:ph type="ctrTitle"/>
          </p:nvPr>
        </p:nvSpPr>
        <p:spPr>
          <a:xfrm>
            <a:off x="724799" y="581365"/>
            <a:ext cx="6129359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Backlog</a:t>
            </a:r>
            <a:endParaRPr/>
          </a:p>
        </p:txBody>
      </p:sp>
      <p:sp>
        <p:nvSpPr>
          <p:cNvPr id="6" name="Google Shape;442;p65">
            <a:extLst>
              <a:ext uri="{FF2B5EF4-FFF2-40B4-BE49-F238E27FC236}">
                <a16:creationId xmlns:a16="http://schemas.microsoft.com/office/drawing/2014/main" id="{7E199925-2554-4043-9F48-294871654628}"/>
              </a:ext>
            </a:extLst>
          </p:cNvPr>
          <p:cNvSpPr/>
          <p:nvPr/>
        </p:nvSpPr>
        <p:spPr>
          <a:xfrm>
            <a:off x="8917763" y="0"/>
            <a:ext cx="2853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5C8CB6-0AEF-41B7-A4BC-3D559A1A8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99" y="1143009"/>
            <a:ext cx="7501054" cy="38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>
            <a:spLocks noGrp="1"/>
          </p:cNvSpPr>
          <p:nvPr>
            <p:ph type="ctrTitle"/>
          </p:nvPr>
        </p:nvSpPr>
        <p:spPr>
          <a:xfrm>
            <a:off x="412566" y="2239180"/>
            <a:ext cx="1475708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Kanban Board</a:t>
            </a:r>
            <a:endParaRPr/>
          </a:p>
        </p:txBody>
      </p:sp>
      <p:sp>
        <p:nvSpPr>
          <p:cNvPr id="6" name="Google Shape;442;p65">
            <a:extLst>
              <a:ext uri="{FF2B5EF4-FFF2-40B4-BE49-F238E27FC236}">
                <a16:creationId xmlns:a16="http://schemas.microsoft.com/office/drawing/2014/main" id="{7E199925-2554-4043-9F48-294871654628}"/>
              </a:ext>
            </a:extLst>
          </p:cNvPr>
          <p:cNvSpPr/>
          <p:nvPr/>
        </p:nvSpPr>
        <p:spPr>
          <a:xfrm>
            <a:off x="8917763" y="0"/>
            <a:ext cx="2853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F1AAD0-14EA-4DAA-BE4F-113E5A201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04" y="449220"/>
            <a:ext cx="6444797" cy="438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08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>
            <a:spLocks noGrp="1"/>
          </p:cNvSpPr>
          <p:nvPr>
            <p:ph type="title"/>
          </p:nvPr>
        </p:nvSpPr>
        <p:spPr>
          <a:xfrm>
            <a:off x="724800" y="540000"/>
            <a:ext cx="7694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(Manifesto)</a:t>
            </a:r>
            <a:endParaRPr/>
          </a:p>
        </p:txBody>
      </p:sp>
      <p:sp>
        <p:nvSpPr>
          <p:cNvPr id="417" name="Google Shape;417;p63"/>
          <p:cNvSpPr txBox="1">
            <a:spLocks noGrp="1"/>
          </p:cNvSpPr>
          <p:nvPr>
            <p:ph type="title" idx="2"/>
          </p:nvPr>
        </p:nvSpPr>
        <p:spPr>
          <a:xfrm>
            <a:off x="1347456" y="2799837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8" name="Google Shape;418;p63"/>
          <p:cNvSpPr txBox="1">
            <a:spLocks noGrp="1"/>
          </p:cNvSpPr>
          <p:nvPr>
            <p:ph type="subTitle" idx="1"/>
          </p:nvPr>
        </p:nvSpPr>
        <p:spPr>
          <a:xfrm>
            <a:off x="612918" y="3146068"/>
            <a:ext cx="3852206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err="1"/>
              <a:t>Technical</a:t>
            </a:r>
            <a:r>
              <a:rPr lang="es-PE"/>
              <a:t> </a:t>
            </a:r>
            <a:r>
              <a:rPr lang="es-PE" err="1"/>
              <a:t>Excellence</a:t>
            </a:r>
            <a:r>
              <a:rPr lang="es-PE"/>
              <a:t> and Good </a:t>
            </a:r>
            <a:r>
              <a:rPr lang="es-PE" err="1"/>
              <a:t>Design</a:t>
            </a:r>
            <a:endParaRPr/>
          </a:p>
        </p:txBody>
      </p:sp>
      <p:sp>
        <p:nvSpPr>
          <p:cNvPr id="419" name="Google Shape;419;p63"/>
          <p:cNvSpPr txBox="1">
            <a:spLocks noGrp="1"/>
          </p:cNvSpPr>
          <p:nvPr>
            <p:ph type="title" idx="3"/>
          </p:nvPr>
        </p:nvSpPr>
        <p:spPr>
          <a:xfrm>
            <a:off x="5601408" y="2799837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0" name="Google Shape;420;p63"/>
          <p:cNvSpPr txBox="1">
            <a:spLocks noGrp="1"/>
          </p:cNvSpPr>
          <p:nvPr>
            <p:ph type="subTitle" idx="4"/>
          </p:nvPr>
        </p:nvSpPr>
        <p:spPr>
          <a:xfrm>
            <a:off x="4866864" y="3146068"/>
            <a:ext cx="3415494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Reflection on how to Become More Effective</a:t>
            </a:r>
            <a:endParaRPr/>
          </a:p>
        </p:txBody>
      </p:sp>
      <p:sp>
        <p:nvSpPr>
          <p:cNvPr id="423" name="Google Shape;423;p63"/>
          <p:cNvSpPr txBox="1">
            <a:spLocks noGrp="1"/>
          </p:cNvSpPr>
          <p:nvPr>
            <p:ph type="title" idx="7"/>
          </p:nvPr>
        </p:nvSpPr>
        <p:spPr>
          <a:xfrm>
            <a:off x="1347156" y="1402572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4" name="Google Shape;424;p63"/>
          <p:cNvSpPr txBox="1">
            <a:spLocks noGrp="1"/>
          </p:cNvSpPr>
          <p:nvPr>
            <p:ph type="subTitle" idx="8"/>
          </p:nvPr>
        </p:nvSpPr>
        <p:spPr>
          <a:xfrm>
            <a:off x="612618" y="1749275"/>
            <a:ext cx="36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Face-to-Face Conversation</a:t>
            </a:r>
            <a:endParaRPr/>
          </a:p>
        </p:txBody>
      </p:sp>
      <p:sp>
        <p:nvSpPr>
          <p:cNvPr id="425" name="Google Shape;425;p63"/>
          <p:cNvSpPr txBox="1">
            <a:spLocks noGrp="1"/>
          </p:cNvSpPr>
          <p:nvPr>
            <p:ph type="title" idx="9"/>
          </p:nvPr>
        </p:nvSpPr>
        <p:spPr>
          <a:xfrm>
            <a:off x="5601108" y="1402572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6" name="Google Shape;426;p63"/>
          <p:cNvSpPr txBox="1">
            <a:spLocks noGrp="1"/>
          </p:cNvSpPr>
          <p:nvPr>
            <p:ph type="subTitle" idx="13"/>
          </p:nvPr>
        </p:nvSpPr>
        <p:spPr>
          <a:xfrm>
            <a:off x="4866264" y="1749275"/>
            <a:ext cx="36126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err="1"/>
              <a:t>Self-Organizing</a:t>
            </a:r>
            <a:r>
              <a:rPr lang="es-PE"/>
              <a:t> </a:t>
            </a:r>
            <a:r>
              <a:rPr lang="es-PE" err="1"/>
              <a:t>Teams</a:t>
            </a:r>
            <a:endParaRPr/>
          </a:p>
        </p:txBody>
      </p:sp>
      <p:sp>
        <p:nvSpPr>
          <p:cNvPr id="429" name="Google Shape;429;p63"/>
          <p:cNvSpPr/>
          <p:nvPr/>
        </p:nvSpPr>
        <p:spPr>
          <a:xfrm rot="-5400000">
            <a:off x="-1696600" y="2732050"/>
            <a:ext cx="4600500" cy="21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69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7"/>
          <p:cNvSpPr txBox="1">
            <a:spLocks noGrp="1"/>
          </p:cNvSpPr>
          <p:nvPr>
            <p:ph type="title"/>
          </p:nvPr>
        </p:nvSpPr>
        <p:spPr>
          <a:xfrm>
            <a:off x="371707" y="1960500"/>
            <a:ext cx="4941143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Covid Effect on Airbnb Activity</a:t>
            </a:r>
            <a:endParaRPr sz="4400"/>
          </a:p>
        </p:txBody>
      </p:sp>
      <p:sp>
        <p:nvSpPr>
          <p:cNvPr id="859" name="Google Shape;859;p87"/>
          <p:cNvSpPr/>
          <p:nvPr/>
        </p:nvSpPr>
        <p:spPr>
          <a:xfrm flipH="1">
            <a:off x="0" y="4599425"/>
            <a:ext cx="713100" cy="5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87"/>
          <p:cNvSpPr/>
          <p:nvPr/>
        </p:nvSpPr>
        <p:spPr>
          <a:xfrm>
            <a:off x="5588450" y="1185600"/>
            <a:ext cx="219600" cy="395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Covid-19 with solid fill">
            <a:extLst>
              <a:ext uri="{FF2B5EF4-FFF2-40B4-BE49-F238E27FC236}">
                <a16:creationId xmlns:a16="http://schemas.microsoft.com/office/drawing/2014/main" id="{8B4551F0-D1C9-B148-AE66-EAA8E693B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7661" y="-106327"/>
            <a:ext cx="2583712" cy="2583712"/>
          </a:xfrm>
          <a:prstGeom prst="rect">
            <a:avLst/>
          </a:prstGeom>
        </p:spPr>
      </p:pic>
      <p:pic>
        <p:nvPicPr>
          <p:cNvPr id="8" name="Graphic 7" descr="Covid-19 with solid fill">
            <a:extLst>
              <a:ext uri="{FF2B5EF4-FFF2-40B4-BE49-F238E27FC236}">
                <a16:creationId xmlns:a16="http://schemas.microsoft.com/office/drawing/2014/main" id="{A0A7FBAC-A205-6247-B756-11835F53D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6358" y="1513366"/>
            <a:ext cx="2583712" cy="2583712"/>
          </a:xfrm>
          <a:prstGeom prst="rect">
            <a:avLst/>
          </a:prstGeom>
        </p:spPr>
      </p:pic>
      <p:pic>
        <p:nvPicPr>
          <p:cNvPr id="9" name="Graphic 8" descr="Covid-19 with solid fill">
            <a:extLst>
              <a:ext uri="{FF2B5EF4-FFF2-40B4-BE49-F238E27FC236}">
                <a16:creationId xmlns:a16="http://schemas.microsoft.com/office/drawing/2014/main" id="{5F7B251B-D948-A440-9EEE-101E19A53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7861" y="3076673"/>
            <a:ext cx="2583712" cy="25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05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8F1-FA5B-174F-A3E4-BD58A06A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Covid Effects on Airbnb Activity – New York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CB11A68-BC41-4A4B-B642-409960722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792" y="1233549"/>
            <a:ext cx="5352803" cy="2676402"/>
          </a:xfr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AD7284A-E859-864D-8036-52F5EA299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98" y="1233549"/>
            <a:ext cx="5352803" cy="26764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558896-3704-4B4B-A757-BBB29B5D4A08}"/>
              </a:ext>
            </a:extLst>
          </p:cNvPr>
          <p:cNvCxnSpPr>
            <a:cxnSpLocks/>
          </p:cNvCxnSpPr>
          <p:nvPr/>
        </p:nvCxnSpPr>
        <p:spPr>
          <a:xfrm>
            <a:off x="935182" y="1808018"/>
            <a:ext cx="213756" cy="14962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317034-2312-884F-A3BD-769E87491FD1}"/>
              </a:ext>
            </a:extLst>
          </p:cNvPr>
          <p:cNvCxnSpPr>
            <a:cxnSpLocks/>
          </p:cNvCxnSpPr>
          <p:nvPr/>
        </p:nvCxnSpPr>
        <p:spPr>
          <a:xfrm>
            <a:off x="2598840" y="2850078"/>
            <a:ext cx="99829" cy="487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951E6C-08E4-5844-B55E-07452EC2B5B3}"/>
              </a:ext>
            </a:extLst>
          </p:cNvPr>
          <p:cNvCxnSpPr/>
          <p:nvPr/>
        </p:nvCxnSpPr>
        <p:spPr>
          <a:xfrm flipV="1">
            <a:off x="5424055" y="3224152"/>
            <a:ext cx="106878" cy="169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4C54E4-C119-994A-BC65-4D952671397E}"/>
              </a:ext>
            </a:extLst>
          </p:cNvPr>
          <p:cNvCxnSpPr>
            <a:cxnSpLocks/>
          </p:cNvCxnSpPr>
          <p:nvPr/>
        </p:nvCxnSpPr>
        <p:spPr>
          <a:xfrm flipV="1">
            <a:off x="6715496" y="1710046"/>
            <a:ext cx="379266" cy="12914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D07CEF-D596-8841-A0A2-972C793B3236}"/>
              </a:ext>
            </a:extLst>
          </p:cNvPr>
          <p:cNvSpPr txBox="1"/>
          <p:nvPr/>
        </p:nvSpPr>
        <p:spPr>
          <a:xfrm>
            <a:off x="258289" y="1293838"/>
            <a:ext cx="1039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Airbnb Activity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B645D5-6C2D-B64A-87A5-3238FC3E5093}"/>
              </a:ext>
            </a:extLst>
          </p:cNvPr>
          <p:cNvSpPr txBox="1"/>
          <p:nvPr/>
        </p:nvSpPr>
        <p:spPr>
          <a:xfrm>
            <a:off x="4921578" y="1293838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Covid Cases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2EC042-D55D-C640-BECE-32C8AE17C2ED}"/>
              </a:ext>
            </a:extLst>
          </p:cNvPr>
          <p:cNvSpPr/>
          <p:nvPr/>
        </p:nvSpPr>
        <p:spPr>
          <a:xfrm rot="1926048">
            <a:off x="3532217" y="2319391"/>
            <a:ext cx="685800" cy="118456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5F2B66-FF79-0B49-8E6F-7331F594A2C4}"/>
              </a:ext>
            </a:extLst>
          </p:cNvPr>
          <p:cNvSpPr txBox="1"/>
          <p:nvPr/>
        </p:nvSpPr>
        <p:spPr>
          <a:xfrm>
            <a:off x="2964006" y="1808018"/>
            <a:ext cx="10652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Increase in vaccine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011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7"/>
          <p:cNvSpPr txBox="1">
            <a:spLocks noGrp="1"/>
          </p:cNvSpPr>
          <p:nvPr>
            <p:ph type="title"/>
          </p:nvPr>
        </p:nvSpPr>
        <p:spPr>
          <a:xfrm>
            <a:off x="260195" y="1960500"/>
            <a:ext cx="5052655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/>
              <a:t>Sentiment Analysis</a:t>
            </a:r>
            <a:endParaRPr lang="en-US"/>
          </a:p>
        </p:txBody>
      </p:sp>
      <p:sp>
        <p:nvSpPr>
          <p:cNvPr id="859" name="Google Shape;859;p87"/>
          <p:cNvSpPr/>
          <p:nvPr/>
        </p:nvSpPr>
        <p:spPr>
          <a:xfrm flipH="1">
            <a:off x="0" y="4599425"/>
            <a:ext cx="713100" cy="5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87"/>
          <p:cNvSpPr/>
          <p:nvPr/>
        </p:nvSpPr>
        <p:spPr>
          <a:xfrm>
            <a:off x="5588450" y="1185600"/>
            <a:ext cx="219600" cy="395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aphic 2" descr="Sad face with solid fill with solid fill">
            <a:extLst>
              <a:ext uri="{FF2B5EF4-FFF2-40B4-BE49-F238E27FC236}">
                <a16:creationId xmlns:a16="http://schemas.microsoft.com/office/drawing/2014/main" id="{65CAB966-77BA-49B1-932D-F3A4D5879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9592" y="-417"/>
            <a:ext cx="2699816" cy="2683129"/>
          </a:xfrm>
          <a:prstGeom prst="rect">
            <a:avLst/>
          </a:prstGeom>
        </p:spPr>
      </p:pic>
      <p:pic>
        <p:nvPicPr>
          <p:cNvPr id="3" name="Graphic 3" descr="Smiling face with solid fill with solid fill">
            <a:extLst>
              <a:ext uri="{FF2B5EF4-FFF2-40B4-BE49-F238E27FC236}">
                <a16:creationId xmlns:a16="http://schemas.microsoft.com/office/drawing/2014/main" id="{073E7832-1058-411B-A75D-067E2583C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9837" y="2470173"/>
            <a:ext cx="2674786" cy="267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11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A62-5D31-48DB-ABA7-8F10240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858577"/>
            <a:ext cx="2793163" cy="217232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3000"/>
              <a:t>London Positive Sentiment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C2FB5-93AE-4D18-9CFD-E57BD97CEB69}"/>
              </a:ext>
            </a:extLst>
          </p:cNvPr>
          <p:cNvSpPr txBox="1"/>
          <p:nvPr/>
        </p:nvSpPr>
        <p:spPr>
          <a:xfrm>
            <a:off x="3813888" y="164615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Pre-Covid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34F43-9610-4B76-8BB3-85300E64380E}"/>
              </a:ext>
            </a:extLst>
          </p:cNvPr>
          <p:cNvSpPr txBox="1"/>
          <p:nvPr/>
        </p:nvSpPr>
        <p:spPr>
          <a:xfrm>
            <a:off x="6574766" y="173816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Covid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61F24-7DEE-44F1-BF2D-83186A5BA0D3}"/>
              </a:ext>
            </a:extLst>
          </p:cNvPr>
          <p:cNvSpPr txBox="1"/>
          <p:nvPr/>
        </p:nvSpPr>
        <p:spPr>
          <a:xfrm>
            <a:off x="3813888" y="2486298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Pre-Vaccine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0481B9-254D-4C9B-A1E0-160C7456E96E}"/>
              </a:ext>
            </a:extLst>
          </p:cNvPr>
          <p:cNvSpPr txBox="1"/>
          <p:nvPr/>
        </p:nvSpPr>
        <p:spPr>
          <a:xfrm>
            <a:off x="6654009" y="2433251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Post-Vaccine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8836BCBA-2B8C-46B8-9E7D-85046B9E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98" y="75803"/>
            <a:ext cx="3333890" cy="222259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F932834A-F2E8-4D7B-8B1D-090055384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93" y="81840"/>
            <a:ext cx="3283832" cy="219756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8D31477-883F-4503-B2C1-74F4F4FFD483}"/>
              </a:ext>
            </a:extLst>
          </p:cNvPr>
          <p:cNvSpPr/>
          <p:nvPr/>
        </p:nvSpPr>
        <p:spPr>
          <a:xfrm>
            <a:off x="3219009" y="568679"/>
            <a:ext cx="2964085" cy="6404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BC4CA2-F544-404C-8585-4E8F1E4AF4D5}"/>
              </a:ext>
            </a:extLst>
          </p:cNvPr>
          <p:cNvSpPr/>
          <p:nvPr/>
        </p:nvSpPr>
        <p:spPr>
          <a:xfrm>
            <a:off x="6302446" y="1506218"/>
            <a:ext cx="1747860" cy="4301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FC8FEFD-20EE-9547-A5EB-D3109C359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615" y="2279290"/>
            <a:ext cx="3326823" cy="2217882"/>
          </a:xfr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847EC541-8790-7044-A790-8DFB99F65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64" y="2317503"/>
            <a:ext cx="3333890" cy="222259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417CC8C-5323-4246-A38A-85DA6730CCDD}"/>
              </a:ext>
            </a:extLst>
          </p:cNvPr>
          <p:cNvSpPr/>
          <p:nvPr/>
        </p:nvSpPr>
        <p:spPr>
          <a:xfrm>
            <a:off x="3280496" y="2759321"/>
            <a:ext cx="3100587" cy="432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3E9DD3A-9B02-403A-B605-AB125651E52E}"/>
              </a:ext>
            </a:extLst>
          </p:cNvPr>
          <p:cNvSpPr/>
          <p:nvPr/>
        </p:nvSpPr>
        <p:spPr>
          <a:xfrm>
            <a:off x="6171263" y="2868219"/>
            <a:ext cx="3031094" cy="5354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A62-5D31-48DB-ABA7-8F10240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858577"/>
            <a:ext cx="2793163" cy="217232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3000"/>
              <a:t>London Negative Sentiment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C2FB5-93AE-4D18-9CFD-E57BD97CEB69}"/>
              </a:ext>
            </a:extLst>
          </p:cNvPr>
          <p:cNvSpPr txBox="1"/>
          <p:nvPr/>
        </p:nvSpPr>
        <p:spPr>
          <a:xfrm>
            <a:off x="3813888" y="164615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Pre-Covid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34F43-9610-4B76-8BB3-85300E64380E}"/>
              </a:ext>
            </a:extLst>
          </p:cNvPr>
          <p:cNvSpPr txBox="1"/>
          <p:nvPr/>
        </p:nvSpPr>
        <p:spPr>
          <a:xfrm>
            <a:off x="6574766" y="173816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Covid</a:t>
            </a:r>
          </a:p>
        </p:txBody>
      </p:sp>
      <p:pic>
        <p:nvPicPr>
          <p:cNvPr id="1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D27EDD9-E651-7B4F-BABA-649E096A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00" y="2322899"/>
            <a:ext cx="3368964" cy="224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9332DD3D-8878-1E41-A8D1-2DCC34FF9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27" y="2322899"/>
            <a:ext cx="3368964" cy="2245976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5A736566-6B42-5848-91F7-87D1FE9AD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00" y="76923"/>
            <a:ext cx="3368964" cy="2245976"/>
          </a:xfrm>
          <a:prstGeom prst="rect">
            <a:avLst/>
          </a:pr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BF727F27-1BE9-E944-B09C-6B702FCAB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27" y="76923"/>
            <a:ext cx="3368964" cy="2245976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D62D727-C9B7-5044-BFB3-B4F49DEAB677}"/>
              </a:ext>
            </a:extLst>
          </p:cNvPr>
          <p:cNvSpPr/>
          <p:nvPr/>
        </p:nvSpPr>
        <p:spPr>
          <a:xfrm>
            <a:off x="3517963" y="832229"/>
            <a:ext cx="2206368" cy="6404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9522D02-4868-364D-BE4E-3EAD3683E361}"/>
              </a:ext>
            </a:extLst>
          </p:cNvPr>
          <p:cNvSpPr/>
          <p:nvPr/>
        </p:nvSpPr>
        <p:spPr>
          <a:xfrm>
            <a:off x="6381082" y="730380"/>
            <a:ext cx="1910443" cy="7729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D4F5D3-764B-4448-AFB2-390C7BF0DB5A}"/>
              </a:ext>
            </a:extLst>
          </p:cNvPr>
          <p:cNvSpPr/>
          <p:nvPr/>
        </p:nvSpPr>
        <p:spPr>
          <a:xfrm flipV="1">
            <a:off x="3247902" y="2797386"/>
            <a:ext cx="2381934" cy="842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B3E8F9-B977-F845-ACDB-B90C40AA08B6}"/>
              </a:ext>
            </a:extLst>
          </p:cNvPr>
          <p:cNvSpPr/>
          <p:nvPr/>
        </p:nvSpPr>
        <p:spPr>
          <a:xfrm>
            <a:off x="6171263" y="2868218"/>
            <a:ext cx="2411212" cy="7714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94"/>
          <p:cNvSpPr txBox="1">
            <a:spLocks noGrp="1"/>
          </p:cNvSpPr>
          <p:nvPr>
            <p:ph type="title" idx="4294967295"/>
          </p:nvPr>
        </p:nvSpPr>
        <p:spPr>
          <a:xfrm>
            <a:off x="1048350" y="26953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  <a:buFont typeface="Arial"/>
            </a:pPr>
            <a:r>
              <a:rPr lang="en">
                <a:latin typeface="Arial"/>
                <a:ea typeface="Arial"/>
                <a:cs typeface="Arial"/>
              </a:rPr>
              <a:t>Meet the Team</a:t>
            </a:r>
            <a:br>
              <a:rPr lang="en">
                <a:latin typeface="Arial"/>
                <a:ea typeface="Arial"/>
                <a:cs typeface="Arial"/>
              </a:rPr>
            </a:br>
            <a:endParaRPr lang="en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21" name="Google Shape;1121;p94"/>
          <p:cNvSpPr txBox="1"/>
          <p:nvPr/>
        </p:nvSpPr>
        <p:spPr>
          <a:xfrm>
            <a:off x="1385807" y="4555188"/>
            <a:ext cx="1522819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869FB2"/>
                </a:solidFill>
                <a:uFill>
                  <a:noFill/>
                </a:uFill>
              </a:rPr>
              <a:t>Gagan</a:t>
            </a:r>
            <a:r>
              <a:rPr lang="en-US">
                <a:solidFill>
                  <a:srgbClr val="869FB2"/>
                </a:solidFill>
                <a:uFill>
                  <a:noFill/>
                </a:uFill>
              </a:rPr>
              <a:t> </a:t>
            </a:r>
            <a:r>
              <a:rPr lang="en-US" err="1">
                <a:solidFill>
                  <a:srgbClr val="869FB2"/>
                </a:solidFill>
                <a:uFill>
                  <a:noFill/>
                </a:uFill>
              </a:rPr>
              <a:t>Pahuja</a:t>
            </a:r>
            <a:endParaRPr>
              <a:solidFill>
                <a:srgbClr val="869FB2"/>
              </a:solidFill>
            </a:endParaRPr>
          </a:p>
        </p:txBody>
      </p:sp>
      <p:sp>
        <p:nvSpPr>
          <p:cNvPr id="1122" name="Google Shape;1122;p94"/>
          <p:cNvSpPr txBox="1"/>
          <p:nvPr/>
        </p:nvSpPr>
        <p:spPr>
          <a:xfrm>
            <a:off x="3709053" y="4555188"/>
            <a:ext cx="1776287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69FB2"/>
                </a:solidFill>
                <a:uFill>
                  <a:noFill/>
                </a:uFill>
              </a:rPr>
              <a:t>Zainab Aljaroudi</a:t>
            </a:r>
            <a:endParaRPr>
              <a:solidFill>
                <a:srgbClr val="869FB2"/>
              </a:solidFill>
            </a:endParaRPr>
          </a:p>
        </p:txBody>
      </p:sp>
      <p:pic>
        <p:nvPicPr>
          <p:cNvPr id="1125" name="Google Shape;1125;p94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2151" t="7914" r="14992" b="34754"/>
          <a:stretch/>
        </p:blipFill>
        <p:spPr>
          <a:xfrm>
            <a:off x="4069610" y="3163569"/>
            <a:ext cx="1055174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94"/>
          <p:cNvSpPr txBox="1"/>
          <p:nvPr/>
        </p:nvSpPr>
        <p:spPr>
          <a:xfrm>
            <a:off x="6335406" y="2532018"/>
            <a:ext cx="156477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869FB2"/>
                </a:solidFill>
                <a:uFill>
                  <a:noFill/>
                </a:uFill>
              </a:rPr>
              <a:t>Padmapriya</a:t>
            </a:r>
            <a:r>
              <a:rPr lang="en-US">
                <a:solidFill>
                  <a:srgbClr val="869FB2"/>
                </a:solidFill>
                <a:uFill>
                  <a:noFill/>
                </a:uFill>
              </a:rPr>
              <a:t> </a:t>
            </a:r>
            <a:r>
              <a:rPr lang="en-US" err="1">
                <a:solidFill>
                  <a:srgbClr val="869FB2"/>
                </a:solidFill>
                <a:uFill>
                  <a:noFill/>
                </a:uFill>
              </a:rPr>
              <a:t>Panneerselvam</a:t>
            </a:r>
            <a:endParaRPr lang="en-US">
              <a:solidFill>
                <a:srgbClr val="869FB2"/>
              </a:solidFill>
            </a:endParaRPr>
          </a:p>
        </p:txBody>
      </p:sp>
      <p:sp>
        <p:nvSpPr>
          <p:cNvPr id="15" name="Google Shape;1119;p94">
            <a:extLst>
              <a:ext uri="{FF2B5EF4-FFF2-40B4-BE49-F238E27FC236}">
                <a16:creationId xmlns:a16="http://schemas.microsoft.com/office/drawing/2014/main" id="{B486C68C-A532-449F-8F33-345D3BD55103}"/>
              </a:ext>
            </a:extLst>
          </p:cNvPr>
          <p:cNvSpPr txBox="1"/>
          <p:nvPr/>
        </p:nvSpPr>
        <p:spPr>
          <a:xfrm>
            <a:off x="1461617" y="2532018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69FB2"/>
                </a:solidFill>
                <a:uFill>
                  <a:noFill/>
                </a:uFill>
              </a:rPr>
              <a:t>Dhruv Shrivastava</a:t>
            </a:r>
            <a:endParaRPr>
              <a:solidFill>
                <a:srgbClr val="869FB2"/>
              </a:solidFill>
            </a:endParaRPr>
          </a:p>
        </p:txBody>
      </p:sp>
      <p:sp>
        <p:nvSpPr>
          <p:cNvPr id="16" name="Google Shape;1120;p94">
            <a:extLst>
              <a:ext uri="{FF2B5EF4-FFF2-40B4-BE49-F238E27FC236}">
                <a16:creationId xmlns:a16="http://schemas.microsoft.com/office/drawing/2014/main" id="{42C1C94F-3F7A-4A88-8542-A92F3E956D00}"/>
              </a:ext>
            </a:extLst>
          </p:cNvPr>
          <p:cNvSpPr txBox="1"/>
          <p:nvPr/>
        </p:nvSpPr>
        <p:spPr>
          <a:xfrm>
            <a:off x="3707420" y="2561349"/>
            <a:ext cx="169565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69FB2"/>
                </a:solidFill>
                <a:uFill>
                  <a:noFill/>
                </a:uFill>
              </a:rPr>
              <a:t>Diego Victor Carlos Chavez</a:t>
            </a:r>
            <a:endParaRPr>
              <a:solidFill>
                <a:srgbClr val="869FB2"/>
              </a:solidFill>
            </a:endParaRPr>
          </a:p>
        </p:txBody>
      </p:sp>
      <p:sp>
        <p:nvSpPr>
          <p:cNvPr id="20" name="Google Shape;1127;p94">
            <a:extLst>
              <a:ext uri="{FF2B5EF4-FFF2-40B4-BE49-F238E27FC236}">
                <a16:creationId xmlns:a16="http://schemas.microsoft.com/office/drawing/2014/main" id="{36DF5132-8DD8-43A0-92FD-AC2568205CDA}"/>
              </a:ext>
            </a:extLst>
          </p:cNvPr>
          <p:cNvSpPr txBox="1"/>
          <p:nvPr/>
        </p:nvSpPr>
        <p:spPr>
          <a:xfrm>
            <a:off x="6386679" y="4533171"/>
            <a:ext cx="152282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69FB2"/>
                </a:solidFill>
                <a:uFill>
                  <a:noFill/>
                </a:uFill>
              </a:rPr>
              <a:t>Ryan Egbert</a:t>
            </a:r>
            <a:endParaRPr lang="en-US">
              <a:solidFill>
                <a:srgbClr val="869FB2"/>
              </a:solidFill>
            </a:endParaRPr>
          </a:p>
        </p:txBody>
      </p:sp>
      <p:pic>
        <p:nvPicPr>
          <p:cNvPr id="3" name="Picture 2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B775729D-2AD9-6041-8511-9219181AAC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75" b="27821"/>
          <a:stretch/>
        </p:blipFill>
        <p:spPr>
          <a:xfrm>
            <a:off x="6569604" y="3163569"/>
            <a:ext cx="1156971" cy="118016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E5FCAD5A-3FA9-4190-848B-EFE59060AE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50" t="-1" b="-54"/>
          <a:stretch/>
        </p:blipFill>
        <p:spPr>
          <a:xfrm>
            <a:off x="1576038" y="3164697"/>
            <a:ext cx="1001191" cy="1179035"/>
          </a:xfrm>
          <a:prstGeom prst="rect">
            <a:avLst/>
          </a:prstGeom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0DB65D04-FA03-4964-A9DF-23A9D27145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256"/>
          <a:stretch/>
        </p:blipFill>
        <p:spPr>
          <a:xfrm>
            <a:off x="1603455" y="1066318"/>
            <a:ext cx="953779" cy="1188720"/>
          </a:xfrm>
          <a:prstGeom prst="rect">
            <a:avLst/>
          </a:prstGeom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493E8246-DC91-455C-BB44-5F61DE4A64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0" b="21693"/>
          <a:stretch/>
        </p:blipFill>
        <p:spPr>
          <a:xfrm>
            <a:off x="6569345" y="1066318"/>
            <a:ext cx="1020650" cy="1188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041A23-5486-4EBF-89BF-962B23A1F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t="926" r="10661" b="-926"/>
          <a:stretch/>
        </p:blipFill>
        <p:spPr bwMode="auto">
          <a:xfrm>
            <a:off x="4086871" y="1066318"/>
            <a:ext cx="102065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930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A62-5D31-48DB-ABA7-8F10240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858577"/>
            <a:ext cx="2793163" cy="217232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3000"/>
              <a:t>New York Sentiment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263447D-CE7D-1E47-B3E3-DED9F549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63" y="-339098"/>
            <a:ext cx="3258486" cy="217232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4B45BD5-8AD9-C543-81A4-3841D928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683" y="-330938"/>
            <a:ext cx="3258486" cy="217232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6595599-B647-A046-B4E9-F1634AA5C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683" y="909304"/>
            <a:ext cx="3258486" cy="217232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58AFB3E-D5C9-DD4D-B2D8-0DDF227E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196" y="917464"/>
            <a:ext cx="3258486" cy="217232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EB49A55-E7B8-6F47-ADC0-97215FAAF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416" y="2149546"/>
            <a:ext cx="3258486" cy="2172324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48F59F0B-CE5F-4E4B-913D-4E41F8E94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8196" y="2153626"/>
            <a:ext cx="3258486" cy="2172324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555744FE-50EE-6A4D-971B-EDC810EDF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8196" y="3393868"/>
            <a:ext cx="3258486" cy="2172324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68A8775D-2DBB-E946-A6E8-80A4CD6378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149" y="3389788"/>
            <a:ext cx="3258486" cy="217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0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7"/>
          <p:cNvSpPr txBox="1">
            <a:spLocks noGrp="1"/>
          </p:cNvSpPr>
          <p:nvPr>
            <p:ph type="title"/>
          </p:nvPr>
        </p:nvSpPr>
        <p:spPr>
          <a:xfrm>
            <a:off x="371707" y="1960500"/>
            <a:ext cx="4941143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Sentiment Across Time</a:t>
            </a:r>
            <a:endParaRPr sz="4400"/>
          </a:p>
        </p:txBody>
      </p:sp>
      <p:sp>
        <p:nvSpPr>
          <p:cNvPr id="859" name="Google Shape;859;p87"/>
          <p:cNvSpPr/>
          <p:nvPr/>
        </p:nvSpPr>
        <p:spPr>
          <a:xfrm flipH="1">
            <a:off x="0" y="4599425"/>
            <a:ext cx="713100" cy="5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87"/>
          <p:cNvSpPr/>
          <p:nvPr/>
        </p:nvSpPr>
        <p:spPr>
          <a:xfrm>
            <a:off x="5588450" y="1185600"/>
            <a:ext cx="219600" cy="395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Upward trend with solid fill">
            <a:extLst>
              <a:ext uri="{FF2B5EF4-FFF2-40B4-BE49-F238E27FC236}">
                <a16:creationId xmlns:a16="http://schemas.microsoft.com/office/drawing/2014/main" id="{1658E8FC-7ED2-F544-93C7-8B06064C9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8050" y="831259"/>
            <a:ext cx="3221136" cy="3221136"/>
          </a:xfrm>
          <a:prstGeom prst="rect">
            <a:avLst/>
          </a:prstGeom>
        </p:spPr>
      </p:pic>
      <p:pic>
        <p:nvPicPr>
          <p:cNvPr id="14" name="Graphic 3" descr="Smiling face with solid fill with solid fill">
            <a:extLst>
              <a:ext uri="{FF2B5EF4-FFF2-40B4-BE49-F238E27FC236}">
                <a16:creationId xmlns:a16="http://schemas.microsoft.com/office/drawing/2014/main" id="{03A74F33-252E-B64C-A28D-78EED3424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7650" y="536442"/>
            <a:ext cx="736707" cy="736707"/>
          </a:xfrm>
          <a:prstGeom prst="rect">
            <a:avLst/>
          </a:prstGeom>
        </p:spPr>
      </p:pic>
      <p:pic>
        <p:nvPicPr>
          <p:cNvPr id="15" name="Graphic 2" descr="Sad face with solid fill with solid fill">
            <a:extLst>
              <a:ext uri="{FF2B5EF4-FFF2-40B4-BE49-F238E27FC236}">
                <a16:creationId xmlns:a16="http://schemas.microsoft.com/office/drawing/2014/main" id="{A6A7C9CD-CCBB-5D43-92D2-A344297EE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83650" y="3599007"/>
            <a:ext cx="752858" cy="7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93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377B-DCED-714C-92AE-6707FC845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00" y="486836"/>
            <a:ext cx="7694400" cy="477600"/>
          </a:xfrm>
        </p:spPr>
        <p:txBody>
          <a:bodyPr/>
          <a:lstStyle/>
          <a:p>
            <a:r>
              <a:rPr lang="en-US"/>
              <a:t>Negative Sentiment Features – New York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BDA8368-9BE1-B147-933E-EB2562FAA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67" y="1134564"/>
            <a:ext cx="4520475" cy="1917778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5C93FC-7EDD-114D-BFB5-247F71CD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105" y="1134563"/>
            <a:ext cx="4421542" cy="189494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C9089B7-4233-B14F-868A-B7E6C3235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" y="3270773"/>
            <a:ext cx="4451983" cy="1894947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823B907-C142-E64A-A1C8-F275F08D1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489" y="3247350"/>
            <a:ext cx="4474814" cy="1879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871077-A348-DC41-8DAB-2C5DA0737655}"/>
              </a:ext>
            </a:extLst>
          </p:cNvPr>
          <p:cNvSpPr txBox="1"/>
          <p:nvPr/>
        </p:nvSpPr>
        <p:spPr>
          <a:xfrm>
            <a:off x="75720" y="93093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Pre-Covid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F978A-1F53-8C47-9316-D56E0C8C4773}"/>
              </a:ext>
            </a:extLst>
          </p:cNvPr>
          <p:cNvSpPr txBox="1"/>
          <p:nvPr/>
        </p:nvSpPr>
        <p:spPr>
          <a:xfrm>
            <a:off x="4626560" y="94877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4B863-8F31-4E45-80AB-7690E7D34DAC}"/>
              </a:ext>
            </a:extLst>
          </p:cNvPr>
          <p:cNvSpPr txBox="1"/>
          <p:nvPr/>
        </p:nvSpPr>
        <p:spPr>
          <a:xfrm>
            <a:off x="75720" y="3011612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Pre-Vaccine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A318E-BB6E-0541-80A6-C403E7B03CD5}"/>
              </a:ext>
            </a:extLst>
          </p:cNvPr>
          <p:cNvSpPr txBox="1"/>
          <p:nvPr/>
        </p:nvSpPr>
        <p:spPr>
          <a:xfrm>
            <a:off x="4713640" y="2994305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Post Vaccine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3EC839-A89B-4345-B230-444C41127244}"/>
              </a:ext>
            </a:extLst>
          </p:cNvPr>
          <p:cNvSpPr/>
          <p:nvPr/>
        </p:nvSpPr>
        <p:spPr>
          <a:xfrm>
            <a:off x="95689" y="1973484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402E2-55C9-5C42-B9EA-34D26A508503}"/>
              </a:ext>
            </a:extLst>
          </p:cNvPr>
          <p:cNvSpPr/>
          <p:nvPr/>
        </p:nvSpPr>
        <p:spPr>
          <a:xfrm>
            <a:off x="4616242" y="1973810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C895A9-06CF-7C49-9B74-F0FFD595AF45}"/>
              </a:ext>
            </a:extLst>
          </p:cNvPr>
          <p:cNvSpPr/>
          <p:nvPr/>
        </p:nvSpPr>
        <p:spPr>
          <a:xfrm>
            <a:off x="0" y="4117235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BA6A14-1AC2-9649-B50B-E08EFACC74EA}"/>
              </a:ext>
            </a:extLst>
          </p:cNvPr>
          <p:cNvSpPr/>
          <p:nvPr/>
        </p:nvSpPr>
        <p:spPr>
          <a:xfrm>
            <a:off x="4584904" y="4091515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9D244A-BCE9-F54F-B3E2-EEFC80015397}"/>
              </a:ext>
            </a:extLst>
          </p:cNvPr>
          <p:cNvSpPr/>
          <p:nvPr/>
        </p:nvSpPr>
        <p:spPr>
          <a:xfrm>
            <a:off x="1455821" y="1528011"/>
            <a:ext cx="613611" cy="252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255A5D-DFD1-1B44-8FB7-24B07CDA64C2}"/>
              </a:ext>
            </a:extLst>
          </p:cNvPr>
          <p:cNvSpPr/>
          <p:nvPr/>
        </p:nvSpPr>
        <p:spPr>
          <a:xfrm>
            <a:off x="1455820" y="3646141"/>
            <a:ext cx="613611" cy="252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786CD6-54C6-ED42-9557-D043C9DFD23A}"/>
              </a:ext>
            </a:extLst>
          </p:cNvPr>
          <p:cNvSpPr/>
          <p:nvPr/>
        </p:nvSpPr>
        <p:spPr>
          <a:xfrm>
            <a:off x="3013963" y="1538071"/>
            <a:ext cx="613611" cy="252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8AE82A-5D9C-9D41-9E9F-9BA268D81812}"/>
              </a:ext>
            </a:extLst>
          </p:cNvPr>
          <p:cNvSpPr/>
          <p:nvPr/>
        </p:nvSpPr>
        <p:spPr>
          <a:xfrm>
            <a:off x="3013963" y="3646141"/>
            <a:ext cx="613611" cy="252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28E462-E49A-964E-BEC2-F8F3E779EED3}"/>
              </a:ext>
            </a:extLst>
          </p:cNvPr>
          <p:cNvSpPr/>
          <p:nvPr/>
        </p:nvSpPr>
        <p:spPr>
          <a:xfrm>
            <a:off x="7577740" y="3671792"/>
            <a:ext cx="613611" cy="2526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377B-DCED-714C-92AE-6707FC845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00" y="486836"/>
            <a:ext cx="7694400" cy="477600"/>
          </a:xfrm>
        </p:spPr>
        <p:txBody>
          <a:bodyPr/>
          <a:lstStyle/>
          <a:p>
            <a:r>
              <a:rPr lang="en-US"/>
              <a:t>Positive Sentiment Features – New York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71077-A348-DC41-8DAB-2C5DA0737655}"/>
              </a:ext>
            </a:extLst>
          </p:cNvPr>
          <p:cNvSpPr txBox="1"/>
          <p:nvPr/>
        </p:nvSpPr>
        <p:spPr>
          <a:xfrm>
            <a:off x="75720" y="93093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Pre-Covid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F978A-1F53-8C47-9316-D56E0C8C4773}"/>
              </a:ext>
            </a:extLst>
          </p:cNvPr>
          <p:cNvSpPr txBox="1"/>
          <p:nvPr/>
        </p:nvSpPr>
        <p:spPr>
          <a:xfrm>
            <a:off x="4626560" y="94877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4B863-8F31-4E45-80AB-7690E7D34DAC}"/>
              </a:ext>
            </a:extLst>
          </p:cNvPr>
          <p:cNvSpPr txBox="1"/>
          <p:nvPr/>
        </p:nvSpPr>
        <p:spPr>
          <a:xfrm>
            <a:off x="75720" y="3011612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Pre-Vaccine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A318E-BB6E-0541-80A6-C403E7B03CD5}"/>
              </a:ext>
            </a:extLst>
          </p:cNvPr>
          <p:cNvSpPr txBox="1"/>
          <p:nvPr/>
        </p:nvSpPr>
        <p:spPr>
          <a:xfrm>
            <a:off x="4713640" y="2994305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Post Vaccine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30570538-59A2-E644-871E-8A3E23B7D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20" y="1151821"/>
            <a:ext cx="4294995" cy="1816291"/>
          </a:xfr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C17C750-30CD-A243-A309-A87FF46D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60" y="1180311"/>
            <a:ext cx="4294995" cy="1759310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A060492D-6FD9-144E-A00F-01EF135DF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2" y="3278416"/>
            <a:ext cx="4287873" cy="1809169"/>
          </a:xfrm>
          <a:prstGeom prst="rect">
            <a:avLst/>
          </a:prstGeom>
        </p:spPr>
      </p:pic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B853F6EE-BC1A-A149-9C76-7FDC191E3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560" y="3278416"/>
            <a:ext cx="4280750" cy="18091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5799D0-D264-FD41-A96A-A53FA9D58C2A}"/>
              </a:ext>
            </a:extLst>
          </p:cNvPr>
          <p:cNvSpPr/>
          <p:nvPr/>
        </p:nvSpPr>
        <p:spPr>
          <a:xfrm>
            <a:off x="95689" y="1973484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9E603-317C-4644-8573-61A0FF29B296}"/>
              </a:ext>
            </a:extLst>
          </p:cNvPr>
          <p:cNvSpPr/>
          <p:nvPr/>
        </p:nvSpPr>
        <p:spPr>
          <a:xfrm>
            <a:off x="4616242" y="1973810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45CBE9-A71A-0149-9DD7-E59682975FEA}"/>
              </a:ext>
            </a:extLst>
          </p:cNvPr>
          <p:cNvSpPr/>
          <p:nvPr/>
        </p:nvSpPr>
        <p:spPr>
          <a:xfrm>
            <a:off x="0" y="4117235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1F39D-33CE-964D-930B-F7FAA50BBB0D}"/>
              </a:ext>
            </a:extLst>
          </p:cNvPr>
          <p:cNvSpPr/>
          <p:nvPr/>
        </p:nvSpPr>
        <p:spPr>
          <a:xfrm>
            <a:off x="4584904" y="4091515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36DE1E-BC17-DD4E-853B-B2CEE13696FE}"/>
              </a:ext>
            </a:extLst>
          </p:cNvPr>
          <p:cNvSpPr/>
          <p:nvPr/>
        </p:nvSpPr>
        <p:spPr>
          <a:xfrm>
            <a:off x="1397137" y="1550592"/>
            <a:ext cx="613611" cy="252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05EF4E-E097-9F47-87CC-99435EF59D9F}"/>
              </a:ext>
            </a:extLst>
          </p:cNvPr>
          <p:cNvSpPr/>
          <p:nvPr/>
        </p:nvSpPr>
        <p:spPr>
          <a:xfrm>
            <a:off x="1397136" y="3668722"/>
            <a:ext cx="613611" cy="252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65FAD-AA66-2140-B535-797A075CDBA2}"/>
              </a:ext>
            </a:extLst>
          </p:cNvPr>
          <p:cNvSpPr/>
          <p:nvPr/>
        </p:nvSpPr>
        <p:spPr>
          <a:xfrm>
            <a:off x="2955279" y="1560652"/>
            <a:ext cx="613611" cy="252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4EA86F-D27B-A247-B64C-CEC1604E6195}"/>
              </a:ext>
            </a:extLst>
          </p:cNvPr>
          <p:cNvSpPr/>
          <p:nvPr/>
        </p:nvSpPr>
        <p:spPr>
          <a:xfrm>
            <a:off x="2955279" y="3668722"/>
            <a:ext cx="613611" cy="252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5C05A2-445F-744D-9C8E-32E1279457BA}"/>
              </a:ext>
            </a:extLst>
          </p:cNvPr>
          <p:cNvSpPr/>
          <p:nvPr/>
        </p:nvSpPr>
        <p:spPr>
          <a:xfrm>
            <a:off x="7508728" y="3690201"/>
            <a:ext cx="613611" cy="2526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BCEDED-8DA7-CC46-9195-1036838B4B27}"/>
              </a:ext>
            </a:extLst>
          </p:cNvPr>
          <p:cNvCxnSpPr/>
          <p:nvPr/>
        </p:nvCxnSpPr>
        <p:spPr>
          <a:xfrm flipV="1">
            <a:off x="2113472" y="1560652"/>
            <a:ext cx="0" cy="2426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B8B5A4-AA67-7846-9209-104EFA519DAB}"/>
              </a:ext>
            </a:extLst>
          </p:cNvPr>
          <p:cNvCxnSpPr/>
          <p:nvPr/>
        </p:nvCxnSpPr>
        <p:spPr>
          <a:xfrm flipV="1">
            <a:off x="2110597" y="3668722"/>
            <a:ext cx="0" cy="2426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9547D6-990B-0A4D-976D-B3D963461110}"/>
              </a:ext>
            </a:extLst>
          </p:cNvPr>
          <p:cNvCxnSpPr>
            <a:cxnSpLocks/>
          </p:cNvCxnSpPr>
          <p:nvPr/>
        </p:nvCxnSpPr>
        <p:spPr>
          <a:xfrm>
            <a:off x="3654724" y="1596207"/>
            <a:ext cx="0" cy="217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FA2EDC-7A0D-5641-A6E3-FB9DA627DB37}"/>
              </a:ext>
            </a:extLst>
          </p:cNvPr>
          <p:cNvCxnSpPr>
            <a:cxnSpLocks/>
          </p:cNvCxnSpPr>
          <p:nvPr/>
        </p:nvCxnSpPr>
        <p:spPr>
          <a:xfrm>
            <a:off x="3654724" y="3690201"/>
            <a:ext cx="0" cy="2526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0496F0-CA47-9F44-92C0-E7B4F74AB5D1}"/>
              </a:ext>
            </a:extLst>
          </p:cNvPr>
          <p:cNvCxnSpPr>
            <a:cxnSpLocks/>
          </p:cNvCxnSpPr>
          <p:nvPr/>
        </p:nvCxnSpPr>
        <p:spPr>
          <a:xfrm flipV="1">
            <a:off x="8209473" y="3690201"/>
            <a:ext cx="0" cy="23118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2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 descr="Table&#10;&#10;Description automatically generated">
            <a:extLst>
              <a:ext uri="{FF2B5EF4-FFF2-40B4-BE49-F238E27FC236}">
                <a16:creationId xmlns:a16="http://schemas.microsoft.com/office/drawing/2014/main" id="{4FA854A3-0C75-9D41-904B-398473DD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0878" y="3297046"/>
            <a:ext cx="4134754" cy="1787420"/>
          </a:xfrm>
        </p:spPr>
      </p:pic>
      <p:pic>
        <p:nvPicPr>
          <p:cNvPr id="28" name="Picture 27" descr="Table&#10;&#10;Description automatically generated">
            <a:extLst>
              <a:ext uri="{FF2B5EF4-FFF2-40B4-BE49-F238E27FC236}">
                <a16:creationId xmlns:a16="http://schemas.microsoft.com/office/drawing/2014/main" id="{0F083142-89BB-6146-A90C-A68038DA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9" y="3282688"/>
            <a:ext cx="4156290" cy="1801777"/>
          </a:xfrm>
          <a:prstGeom prst="rect">
            <a:avLst/>
          </a:prstGeom>
        </p:spPr>
      </p:pic>
      <p:pic>
        <p:nvPicPr>
          <p:cNvPr id="30" name="Picture 29" descr="Table&#10;&#10;Description automatically generated">
            <a:extLst>
              <a:ext uri="{FF2B5EF4-FFF2-40B4-BE49-F238E27FC236}">
                <a16:creationId xmlns:a16="http://schemas.microsoft.com/office/drawing/2014/main" id="{5BAA1456-58FE-0647-BE0E-0D5A8CE57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666" y="1145405"/>
            <a:ext cx="4220895" cy="1844847"/>
          </a:xfrm>
          <a:prstGeom prst="rect">
            <a:avLst/>
          </a:prstGeom>
        </p:spPr>
      </p:pic>
      <p:pic>
        <p:nvPicPr>
          <p:cNvPr id="32" name="Picture 31" descr="Table&#10;&#10;Description automatically generated">
            <a:extLst>
              <a:ext uri="{FF2B5EF4-FFF2-40B4-BE49-F238E27FC236}">
                <a16:creationId xmlns:a16="http://schemas.microsoft.com/office/drawing/2014/main" id="{13A91ECD-10C9-9E4B-AFA8-CC04F51CF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06" y="1144584"/>
            <a:ext cx="4256786" cy="18592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B377B-DCED-714C-92AE-6707FC845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00" y="486836"/>
            <a:ext cx="7694400" cy="477600"/>
          </a:xfrm>
        </p:spPr>
        <p:txBody>
          <a:bodyPr/>
          <a:lstStyle/>
          <a:p>
            <a:r>
              <a:rPr lang="en-US"/>
              <a:t>Negative Sentiment Features – London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71077-A348-DC41-8DAB-2C5DA0737655}"/>
              </a:ext>
            </a:extLst>
          </p:cNvPr>
          <p:cNvSpPr txBox="1"/>
          <p:nvPr/>
        </p:nvSpPr>
        <p:spPr>
          <a:xfrm>
            <a:off x="75720" y="93093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Pre-Covid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F978A-1F53-8C47-9316-D56E0C8C4773}"/>
              </a:ext>
            </a:extLst>
          </p:cNvPr>
          <p:cNvSpPr txBox="1"/>
          <p:nvPr/>
        </p:nvSpPr>
        <p:spPr>
          <a:xfrm>
            <a:off x="4626560" y="94877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4B863-8F31-4E45-80AB-7690E7D34DAC}"/>
              </a:ext>
            </a:extLst>
          </p:cNvPr>
          <p:cNvSpPr txBox="1"/>
          <p:nvPr/>
        </p:nvSpPr>
        <p:spPr>
          <a:xfrm>
            <a:off x="75720" y="3011612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Pre-Vaccine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5799D0-D264-FD41-A96A-A53FA9D58C2A}"/>
              </a:ext>
            </a:extLst>
          </p:cNvPr>
          <p:cNvSpPr/>
          <p:nvPr/>
        </p:nvSpPr>
        <p:spPr>
          <a:xfrm>
            <a:off x="-155850" y="2003290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9E603-317C-4644-8573-61A0FF29B296}"/>
              </a:ext>
            </a:extLst>
          </p:cNvPr>
          <p:cNvSpPr/>
          <p:nvPr/>
        </p:nvSpPr>
        <p:spPr>
          <a:xfrm>
            <a:off x="4462238" y="2031560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A318E-BB6E-0541-80A6-C403E7B03CD5}"/>
              </a:ext>
            </a:extLst>
          </p:cNvPr>
          <p:cNvSpPr txBox="1"/>
          <p:nvPr/>
        </p:nvSpPr>
        <p:spPr>
          <a:xfrm>
            <a:off x="4713640" y="2994305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Post Vaccine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45CBE9-A71A-0149-9DD7-E59682975FEA}"/>
              </a:ext>
            </a:extLst>
          </p:cNvPr>
          <p:cNvSpPr/>
          <p:nvPr/>
        </p:nvSpPr>
        <p:spPr>
          <a:xfrm>
            <a:off x="75720" y="4147041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1F39D-33CE-964D-930B-F7FAA50BBB0D}"/>
              </a:ext>
            </a:extLst>
          </p:cNvPr>
          <p:cNvSpPr/>
          <p:nvPr/>
        </p:nvSpPr>
        <p:spPr>
          <a:xfrm>
            <a:off x="4430900" y="4149265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614826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9545D70D-5C3B-3746-AB21-638B6D3A3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769" y="3280825"/>
            <a:ext cx="4320252" cy="1827799"/>
          </a:xfr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8282608-5C60-AD44-BDAB-4B8C11AF4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2" y="3266376"/>
            <a:ext cx="4313028" cy="1842248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58AF7028-C237-6740-8894-3A5F0A37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045" y="1164369"/>
            <a:ext cx="4356375" cy="1849473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8124E2C3-7271-9046-B21D-35B0DF7E1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2" y="1164369"/>
            <a:ext cx="4392498" cy="184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B377B-DCED-714C-92AE-6707FC845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00" y="486836"/>
            <a:ext cx="7694400" cy="477600"/>
          </a:xfrm>
        </p:spPr>
        <p:txBody>
          <a:bodyPr/>
          <a:lstStyle/>
          <a:p>
            <a:r>
              <a:rPr lang="en-US"/>
              <a:t>Positive Sentiment Features – London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71077-A348-DC41-8DAB-2C5DA0737655}"/>
              </a:ext>
            </a:extLst>
          </p:cNvPr>
          <p:cNvSpPr txBox="1"/>
          <p:nvPr/>
        </p:nvSpPr>
        <p:spPr>
          <a:xfrm>
            <a:off x="75720" y="93093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Pre-Covid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F978A-1F53-8C47-9316-D56E0C8C4773}"/>
              </a:ext>
            </a:extLst>
          </p:cNvPr>
          <p:cNvSpPr txBox="1"/>
          <p:nvPr/>
        </p:nvSpPr>
        <p:spPr>
          <a:xfrm>
            <a:off x="4626560" y="94877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4B863-8F31-4E45-80AB-7690E7D34DAC}"/>
              </a:ext>
            </a:extLst>
          </p:cNvPr>
          <p:cNvSpPr txBox="1"/>
          <p:nvPr/>
        </p:nvSpPr>
        <p:spPr>
          <a:xfrm>
            <a:off x="75720" y="3011612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Pre-Vaccine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A318E-BB6E-0541-80A6-C403E7B03CD5}"/>
              </a:ext>
            </a:extLst>
          </p:cNvPr>
          <p:cNvSpPr txBox="1"/>
          <p:nvPr/>
        </p:nvSpPr>
        <p:spPr>
          <a:xfrm>
            <a:off x="4713640" y="2994305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Post Vaccine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5799D0-D264-FD41-A96A-A53FA9D58C2A}"/>
              </a:ext>
            </a:extLst>
          </p:cNvPr>
          <p:cNvSpPr/>
          <p:nvPr/>
        </p:nvSpPr>
        <p:spPr>
          <a:xfrm>
            <a:off x="95689" y="1973484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9E603-317C-4644-8573-61A0FF29B296}"/>
              </a:ext>
            </a:extLst>
          </p:cNvPr>
          <p:cNvSpPr/>
          <p:nvPr/>
        </p:nvSpPr>
        <p:spPr>
          <a:xfrm>
            <a:off x="4616242" y="1993060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45CBE9-A71A-0149-9DD7-E59682975FEA}"/>
              </a:ext>
            </a:extLst>
          </p:cNvPr>
          <p:cNvSpPr/>
          <p:nvPr/>
        </p:nvSpPr>
        <p:spPr>
          <a:xfrm>
            <a:off x="0" y="4117235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1F39D-33CE-964D-930B-F7FAA50BBB0D}"/>
              </a:ext>
            </a:extLst>
          </p:cNvPr>
          <p:cNvSpPr/>
          <p:nvPr/>
        </p:nvSpPr>
        <p:spPr>
          <a:xfrm>
            <a:off x="4584904" y="4091515"/>
            <a:ext cx="4451983" cy="1078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55015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87"/>
          <p:cNvPicPr preferRelativeResize="0"/>
          <p:nvPr/>
        </p:nvPicPr>
        <p:blipFill rotWithShape="1">
          <a:blip r:embed="rId3">
            <a:lum bright="70000" contrast="-70000"/>
          </a:blip>
          <a:srcRect l="12420" r="22538"/>
          <a:stretch/>
        </p:blipFill>
        <p:spPr>
          <a:xfrm>
            <a:off x="5798525" y="0"/>
            <a:ext cx="33454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7"/>
          <p:cNvSpPr txBox="1">
            <a:spLocks noGrp="1"/>
          </p:cNvSpPr>
          <p:nvPr>
            <p:ph type="title"/>
          </p:nvPr>
        </p:nvSpPr>
        <p:spPr>
          <a:xfrm>
            <a:off x="260195" y="1960500"/>
            <a:ext cx="5052655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New York Activity Analysis</a:t>
            </a:r>
          </a:p>
        </p:txBody>
      </p:sp>
      <p:sp>
        <p:nvSpPr>
          <p:cNvPr id="859" name="Google Shape;859;p87"/>
          <p:cNvSpPr/>
          <p:nvPr/>
        </p:nvSpPr>
        <p:spPr>
          <a:xfrm flipH="1">
            <a:off x="0" y="4599425"/>
            <a:ext cx="713100" cy="5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87"/>
          <p:cNvSpPr/>
          <p:nvPr/>
        </p:nvSpPr>
        <p:spPr>
          <a:xfrm>
            <a:off x="5588450" y="1185600"/>
            <a:ext cx="219600" cy="395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10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A62-5D31-48DB-ABA7-8F10240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858577"/>
            <a:ext cx="2793163" cy="217232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3000"/>
              <a:t>Activity </a:t>
            </a:r>
            <a:br>
              <a:rPr lang="en-US" sz="3000"/>
            </a:br>
            <a:r>
              <a:rPr lang="en-US" sz="3000"/>
              <a:t>vs </a:t>
            </a:r>
            <a:br>
              <a:rPr lang="en-US" sz="3000"/>
            </a:br>
            <a:r>
              <a:rPr lang="en-US" sz="3000"/>
              <a:t>Room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FD5D-0DA8-4DBC-8194-FC1C06A8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1529" y="486602"/>
            <a:ext cx="2756916" cy="174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3E364-F3FA-4803-A134-787BB0D7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342" y="2730024"/>
            <a:ext cx="2756916" cy="174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2AE2C-4F50-4958-A502-2C83C274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517" y="2729420"/>
            <a:ext cx="2756916" cy="1727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AF11A-5C1A-4696-8BDE-CCD8EFBC5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4613" y="517996"/>
            <a:ext cx="2756916" cy="1727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C2FB5-93AE-4D18-9CFD-E57BD97CEB69}"/>
              </a:ext>
            </a:extLst>
          </p:cNvPr>
          <p:cNvSpPr txBox="1"/>
          <p:nvPr/>
        </p:nvSpPr>
        <p:spPr>
          <a:xfrm>
            <a:off x="3813888" y="164615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Pre-Covid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34F43-9610-4B76-8BB3-85300E64380E}"/>
              </a:ext>
            </a:extLst>
          </p:cNvPr>
          <p:cNvSpPr txBox="1"/>
          <p:nvPr/>
        </p:nvSpPr>
        <p:spPr>
          <a:xfrm>
            <a:off x="6574766" y="173816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Covid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61F24-7DEE-44F1-BF2D-83186A5BA0D3}"/>
              </a:ext>
            </a:extLst>
          </p:cNvPr>
          <p:cNvSpPr txBox="1"/>
          <p:nvPr/>
        </p:nvSpPr>
        <p:spPr>
          <a:xfrm>
            <a:off x="3813888" y="2486298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Pre-Vaccine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0481B9-254D-4C9B-A1E0-160C7456E96E}"/>
              </a:ext>
            </a:extLst>
          </p:cNvPr>
          <p:cNvSpPr txBox="1"/>
          <p:nvPr/>
        </p:nvSpPr>
        <p:spPr>
          <a:xfrm>
            <a:off x="6654009" y="2433251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Post-Vaccine</a:t>
            </a:r>
          </a:p>
        </p:txBody>
      </p:sp>
    </p:spTree>
    <p:extLst>
      <p:ext uri="{BB962C8B-B14F-4D97-AF65-F5344CB8AC3E}">
        <p14:creationId xmlns:p14="http://schemas.microsoft.com/office/powerpoint/2010/main" val="3309087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A62-5D31-48DB-ABA7-8F10240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858577"/>
            <a:ext cx="2793163" cy="217232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3000"/>
              <a:t>Activity </a:t>
            </a:r>
            <a:br>
              <a:rPr lang="en-US" sz="3000"/>
            </a:br>
            <a:r>
              <a:rPr lang="en-US" sz="3000"/>
              <a:t>vs </a:t>
            </a:r>
            <a:br>
              <a:rPr lang="en-US" sz="3000"/>
            </a:br>
            <a:r>
              <a:rPr lang="en-US" sz="3000"/>
              <a:t>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FD5D-0DA8-4DBC-8194-FC1C06A8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899" y="469262"/>
            <a:ext cx="2292176" cy="1783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3E364-F3FA-4803-A134-787BB0D7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7712" y="2712684"/>
            <a:ext cx="2292176" cy="178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2AE2C-4F50-4958-A502-2C83C274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7469" y="2712684"/>
            <a:ext cx="2263013" cy="176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AF11A-5C1A-4696-8BDE-CCD8EFBC5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1565" y="501260"/>
            <a:ext cx="2263013" cy="1760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C2FB5-93AE-4D18-9CFD-E57BD97CEB69}"/>
              </a:ext>
            </a:extLst>
          </p:cNvPr>
          <p:cNvSpPr txBox="1"/>
          <p:nvPr/>
        </p:nvSpPr>
        <p:spPr>
          <a:xfrm>
            <a:off x="3813888" y="164615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Pre-Covid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34F43-9610-4B76-8BB3-85300E64380E}"/>
              </a:ext>
            </a:extLst>
          </p:cNvPr>
          <p:cNvSpPr txBox="1"/>
          <p:nvPr/>
        </p:nvSpPr>
        <p:spPr>
          <a:xfrm>
            <a:off x="6574766" y="173816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Covid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61F24-7DEE-44F1-BF2D-83186A5BA0D3}"/>
              </a:ext>
            </a:extLst>
          </p:cNvPr>
          <p:cNvSpPr txBox="1"/>
          <p:nvPr/>
        </p:nvSpPr>
        <p:spPr>
          <a:xfrm>
            <a:off x="3813888" y="2486298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Pre-Vaccine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0481B9-254D-4C9B-A1E0-160C7456E96E}"/>
              </a:ext>
            </a:extLst>
          </p:cNvPr>
          <p:cNvSpPr txBox="1"/>
          <p:nvPr/>
        </p:nvSpPr>
        <p:spPr>
          <a:xfrm>
            <a:off x="6654009" y="2433251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Post-Vaccine</a:t>
            </a:r>
          </a:p>
        </p:txBody>
      </p:sp>
    </p:spTree>
    <p:extLst>
      <p:ext uri="{BB962C8B-B14F-4D97-AF65-F5344CB8AC3E}">
        <p14:creationId xmlns:p14="http://schemas.microsoft.com/office/powerpoint/2010/main" val="569351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A62-5D31-48DB-ABA7-8F10240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858577"/>
            <a:ext cx="2793163" cy="217232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3000"/>
              <a:t>Activity </a:t>
            </a:r>
            <a:br>
              <a:rPr lang="en-US" sz="3000"/>
            </a:br>
            <a:r>
              <a:rPr lang="en-US" sz="3000"/>
              <a:t>vs </a:t>
            </a:r>
            <a:br>
              <a:rPr lang="en-US" sz="3000"/>
            </a:br>
            <a:r>
              <a:rPr lang="en-US" sz="3000"/>
              <a:t>Minimum Stay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FD5D-0DA8-4DBC-8194-FC1C06A8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108" y="575438"/>
            <a:ext cx="2359759" cy="1571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3E364-F3FA-4803-A134-787BB0D7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3921" y="2818859"/>
            <a:ext cx="2359759" cy="1571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2AE2C-4F50-4958-A502-2C83C274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4107" y="2817509"/>
            <a:ext cx="2329736" cy="1551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AF11A-5C1A-4696-8BDE-CCD8EFBC5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203" y="606084"/>
            <a:ext cx="2329736" cy="1551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C2FB5-93AE-4D18-9CFD-E57BD97CEB69}"/>
              </a:ext>
            </a:extLst>
          </p:cNvPr>
          <p:cNvSpPr txBox="1"/>
          <p:nvPr/>
        </p:nvSpPr>
        <p:spPr>
          <a:xfrm>
            <a:off x="3813888" y="164615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Pre-Covid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34F43-9610-4B76-8BB3-85300E64380E}"/>
              </a:ext>
            </a:extLst>
          </p:cNvPr>
          <p:cNvSpPr txBox="1"/>
          <p:nvPr/>
        </p:nvSpPr>
        <p:spPr>
          <a:xfrm>
            <a:off x="6574766" y="173816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Covid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61F24-7DEE-44F1-BF2D-83186A5BA0D3}"/>
              </a:ext>
            </a:extLst>
          </p:cNvPr>
          <p:cNvSpPr txBox="1"/>
          <p:nvPr/>
        </p:nvSpPr>
        <p:spPr>
          <a:xfrm>
            <a:off x="3813888" y="2486298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Pre-Vaccine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0481B9-254D-4C9B-A1E0-160C7456E96E}"/>
              </a:ext>
            </a:extLst>
          </p:cNvPr>
          <p:cNvSpPr txBox="1"/>
          <p:nvPr/>
        </p:nvSpPr>
        <p:spPr>
          <a:xfrm>
            <a:off x="6654009" y="2433251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Post-Vaccine</a:t>
            </a:r>
          </a:p>
        </p:txBody>
      </p:sp>
    </p:spTree>
    <p:extLst>
      <p:ext uri="{BB962C8B-B14F-4D97-AF65-F5344CB8AC3E}">
        <p14:creationId xmlns:p14="http://schemas.microsoft.com/office/powerpoint/2010/main" val="223300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/>
          <p:nvPr/>
        </p:nvSpPr>
        <p:spPr>
          <a:xfrm>
            <a:off x="8917763" y="0"/>
            <a:ext cx="2853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5"/>
          <p:cNvSpPr txBox="1">
            <a:spLocks noGrp="1"/>
          </p:cNvSpPr>
          <p:nvPr>
            <p:ph type="subTitle" idx="1"/>
          </p:nvPr>
        </p:nvSpPr>
        <p:spPr>
          <a:xfrm>
            <a:off x="724801" y="1300900"/>
            <a:ext cx="5307165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/>
              <a:t>Problem Statement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/>
              <a:t>Hypotheses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/>
              <a:t>Analytical Approach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/>
              <a:t>Project Execution &amp; Approach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/>
              <a:t>Sentiment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/>
              <a:t>Number of Reviews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/>
              <a:t>Regression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err="1"/>
              <a:t>Recom</a:t>
            </a:r>
            <a:r>
              <a:rPr lang="en-US" sz="1200"/>
              <a:t>m</a:t>
            </a:r>
            <a:r>
              <a:rPr lang="en" sz="1200" err="1"/>
              <a:t>endations</a:t>
            </a:r>
            <a:endParaRPr lang="en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/>
              <a:t>Next Steps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/>
              <a:t>Project Learnings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/>
          </a:p>
        </p:txBody>
      </p:sp>
      <p:sp>
        <p:nvSpPr>
          <p:cNvPr id="450" name="Google Shape;450;p65"/>
          <p:cNvSpPr txBox="1">
            <a:spLocks noGrp="1"/>
          </p:cNvSpPr>
          <p:nvPr>
            <p:ph type="title"/>
          </p:nvPr>
        </p:nvSpPr>
        <p:spPr>
          <a:xfrm>
            <a:off x="724800" y="540000"/>
            <a:ext cx="48906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5224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A62-5D31-48DB-ABA7-8F10240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858577"/>
            <a:ext cx="2793163" cy="217232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3000"/>
              <a:t>Activity </a:t>
            </a:r>
            <a:br>
              <a:rPr lang="en-US" sz="3000"/>
            </a:br>
            <a:r>
              <a:rPr lang="en-US" sz="3000"/>
              <a:t>vs </a:t>
            </a:r>
            <a:br>
              <a:rPr lang="en-US" sz="3000"/>
            </a:br>
            <a:r>
              <a:rPr lang="en-US" sz="3000"/>
              <a:t>Host Profile Picture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FD5D-0DA8-4DBC-8194-FC1C06A8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408" y="578738"/>
            <a:ext cx="2829158" cy="1816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3E364-F3FA-4803-A134-787BB0D7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5301" y="2799590"/>
            <a:ext cx="2829158" cy="181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2AE2C-4F50-4958-A502-2C83C274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408" y="2811143"/>
            <a:ext cx="2793163" cy="1793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AF11A-5C1A-4696-8BDE-CCD8EFBC5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554" y="590292"/>
            <a:ext cx="2793163" cy="17930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C2FB5-93AE-4D18-9CFD-E57BD97CEB69}"/>
              </a:ext>
            </a:extLst>
          </p:cNvPr>
          <p:cNvSpPr txBox="1"/>
          <p:nvPr/>
        </p:nvSpPr>
        <p:spPr>
          <a:xfrm>
            <a:off x="3813888" y="164615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Pre-Covid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34F43-9610-4B76-8BB3-85300E64380E}"/>
              </a:ext>
            </a:extLst>
          </p:cNvPr>
          <p:cNvSpPr txBox="1"/>
          <p:nvPr/>
        </p:nvSpPr>
        <p:spPr>
          <a:xfrm>
            <a:off x="6574766" y="173816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Covid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61F24-7DEE-44F1-BF2D-83186A5BA0D3}"/>
              </a:ext>
            </a:extLst>
          </p:cNvPr>
          <p:cNvSpPr txBox="1"/>
          <p:nvPr/>
        </p:nvSpPr>
        <p:spPr>
          <a:xfrm>
            <a:off x="3813888" y="2486298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Pre-Vaccine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0481B9-254D-4C9B-A1E0-160C7456E96E}"/>
              </a:ext>
            </a:extLst>
          </p:cNvPr>
          <p:cNvSpPr txBox="1"/>
          <p:nvPr/>
        </p:nvSpPr>
        <p:spPr>
          <a:xfrm>
            <a:off x="6654009" y="2433251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Post-Vaccine</a:t>
            </a:r>
          </a:p>
        </p:txBody>
      </p:sp>
    </p:spTree>
    <p:extLst>
      <p:ext uri="{BB962C8B-B14F-4D97-AF65-F5344CB8AC3E}">
        <p14:creationId xmlns:p14="http://schemas.microsoft.com/office/powerpoint/2010/main" val="854932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87"/>
          <p:cNvPicPr preferRelativeResize="0"/>
          <p:nvPr/>
        </p:nvPicPr>
        <p:blipFill>
          <a:blip r:embed="rId3">
            <a:lum bright="70000" contrast="-70000"/>
          </a:blip>
          <a:srcRect l="17479" r="17479"/>
          <a:stretch/>
        </p:blipFill>
        <p:spPr>
          <a:xfrm>
            <a:off x="5798525" y="0"/>
            <a:ext cx="33454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7"/>
          <p:cNvSpPr txBox="1">
            <a:spLocks noGrp="1"/>
          </p:cNvSpPr>
          <p:nvPr>
            <p:ph type="title"/>
          </p:nvPr>
        </p:nvSpPr>
        <p:spPr>
          <a:xfrm>
            <a:off x="371707" y="1960500"/>
            <a:ext cx="4941143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London Activity Analysis</a:t>
            </a:r>
            <a:endParaRPr sz="4400"/>
          </a:p>
        </p:txBody>
      </p:sp>
      <p:sp>
        <p:nvSpPr>
          <p:cNvPr id="859" name="Google Shape;859;p87"/>
          <p:cNvSpPr/>
          <p:nvPr/>
        </p:nvSpPr>
        <p:spPr>
          <a:xfrm flipH="1">
            <a:off x="0" y="4599425"/>
            <a:ext cx="713100" cy="5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87"/>
          <p:cNvSpPr/>
          <p:nvPr/>
        </p:nvSpPr>
        <p:spPr>
          <a:xfrm>
            <a:off x="5588450" y="1185600"/>
            <a:ext cx="219600" cy="395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462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A62-5D31-48DB-ABA7-8F10240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858577"/>
            <a:ext cx="2793163" cy="217232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3000"/>
              <a:t>Activity </a:t>
            </a:r>
            <a:br>
              <a:rPr lang="en-US" sz="3000"/>
            </a:br>
            <a:r>
              <a:rPr lang="en-US" sz="3000"/>
              <a:t>vs </a:t>
            </a:r>
            <a:br>
              <a:rPr lang="en-US" sz="3000"/>
            </a:br>
            <a:r>
              <a:rPr lang="en-US" sz="3000"/>
              <a:t>Room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FD5D-0DA8-4DBC-8194-FC1C06A8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6880" y="486681"/>
            <a:ext cx="2706215" cy="1748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3E364-F3FA-4803-A134-787BB0D7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0729" y="2721066"/>
            <a:ext cx="2706143" cy="1766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2AE2C-4F50-4958-A502-2C83C274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68" y="2718757"/>
            <a:ext cx="2706215" cy="1748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AF11A-5C1A-4696-8BDE-CCD8EFBC5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4538" y="501260"/>
            <a:ext cx="2697065" cy="1760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C2FB5-93AE-4D18-9CFD-E57BD97CEB69}"/>
              </a:ext>
            </a:extLst>
          </p:cNvPr>
          <p:cNvSpPr txBox="1"/>
          <p:nvPr/>
        </p:nvSpPr>
        <p:spPr>
          <a:xfrm>
            <a:off x="3813888" y="164615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Pre-Covid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34F43-9610-4B76-8BB3-85300E64380E}"/>
              </a:ext>
            </a:extLst>
          </p:cNvPr>
          <p:cNvSpPr txBox="1"/>
          <p:nvPr/>
        </p:nvSpPr>
        <p:spPr>
          <a:xfrm>
            <a:off x="6574766" y="173816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Covid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61F24-7DEE-44F1-BF2D-83186A5BA0D3}"/>
              </a:ext>
            </a:extLst>
          </p:cNvPr>
          <p:cNvSpPr txBox="1"/>
          <p:nvPr/>
        </p:nvSpPr>
        <p:spPr>
          <a:xfrm>
            <a:off x="3813888" y="2486298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Pre-Vaccine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0481B9-254D-4C9B-A1E0-160C7456E96E}"/>
              </a:ext>
            </a:extLst>
          </p:cNvPr>
          <p:cNvSpPr txBox="1"/>
          <p:nvPr/>
        </p:nvSpPr>
        <p:spPr>
          <a:xfrm>
            <a:off x="6654009" y="2433251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Post-Vaccine</a:t>
            </a:r>
          </a:p>
        </p:txBody>
      </p:sp>
    </p:spTree>
    <p:extLst>
      <p:ext uri="{BB962C8B-B14F-4D97-AF65-F5344CB8AC3E}">
        <p14:creationId xmlns:p14="http://schemas.microsoft.com/office/powerpoint/2010/main" val="3131840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A62-5D31-48DB-ABA7-8F10240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858577"/>
            <a:ext cx="2793163" cy="217232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3000"/>
              <a:t>Activity </a:t>
            </a:r>
            <a:br>
              <a:rPr lang="en-US" sz="3000"/>
            </a:br>
            <a:r>
              <a:rPr lang="en-US" sz="3000"/>
              <a:t>vs </a:t>
            </a:r>
            <a:br>
              <a:rPr lang="en-US" sz="3000"/>
            </a:br>
            <a:r>
              <a:rPr lang="en-US" sz="3000"/>
              <a:t>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FD5D-0DA8-4DBC-8194-FC1C06A8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946" y="469263"/>
            <a:ext cx="2328083" cy="1783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3E364-F3FA-4803-A134-787BB0D7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9759" y="2712684"/>
            <a:ext cx="2328083" cy="1783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2AE2C-4F50-4958-A502-2C83C274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9742" y="2712685"/>
            <a:ext cx="2298464" cy="1760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AF11A-5C1A-4696-8BDE-CCD8EFBC5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3839" y="501260"/>
            <a:ext cx="2298464" cy="1760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C2FB5-93AE-4D18-9CFD-E57BD97CEB69}"/>
              </a:ext>
            </a:extLst>
          </p:cNvPr>
          <p:cNvSpPr txBox="1"/>
          <p:nvPr/>
        </p:nvSpPr>
        <p:spPr>
          <a:xfrm>
            <a:off x="3813888" y="164615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Pre-Covid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34F43-9610-4B76-8BB3-85300E64380E}"/>
              </a:ext>
            </a:extLst>
          </p:cNvPr>
          <p:cNvSpPr txBox="1"/>
          <p:nvPr/>
        </p:nvSpPr>
        <p:spPr>
          <a:xfrm>
            <a:off x="6574766" y="173816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Covid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61F24-7DEE-44F1-BF2D-83186A5BA0D3}"/>
              </a:ext>
            </a:extLst>
          </p:cNvPr>
          <p:cNvSpPr txBox="1"/>
          <p:nvPr/>
        </p:nvSpPr>
        <p:spPr>
          <a:xfrm>
            <a:off x="3813888" y="2486298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Pre-Vaccine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0481B9-254D-4C9B-A1E0-160C7456E96E}"/>
              </a:ext>
            </a:extLst>
          </p:cNvPr>
          <p:cNvSpPr txBox="1"/>
          <p:nvPr/>
        </p:nvSpPr>
        <p:spPr>
          <a:xfrm>
            <a:off x="6654009" y="2433251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Post-Vaccine</a:t>
            </a:r>
          </a:p>
        </p:txBody>
      </p:sp>
    </p:spTree>
    <p:extLst>
      <p:ext uri="{BB962C8B-B14F-4D97-AF65-F5344CB8AC3E}">
        <p14:creationId xmlns:p14="http://schemas.microsoft.com/office/powerpoint/2010/main" val="2667345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A62-5D31-48DB-ABA7-8F10240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858577"/>
            <a:ext cx="2793163" cy="217232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3000"/>
              <a:t>Activity </a:t>
            </a:r>
            <a:br>
              <a:rPr lang="en-US" sz="3000"/>
            </a:br>
            <a:r>
              <a:rPr lang="en-US" sz="3000"/>
              <a:t>vs </a:t>
            </a:r>
            <a:br>
              <a:rPr lang="en-US" sz="3000"/>
            </a:br>
            <a:r>
              <a:rPr lang="en-US" sz="3000"/>
              <a:t>Minimum Stay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FD5D-0DA8-4DBC-8194-FC1C06A8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6809" y="587760"/>
            <a:ext cx="2286354" cy="1546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3E364-F3FA-4803-A134-787BB0D7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0622" y="2831182"/>
            <a:ext cx="2286354" cy="1546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2AE2C-4F50-4958-A502-2C83C274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0342" y="2829674"/>
            <a:ext cx="2257265" cy="1526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AF11A-5C1A-4696-8BDE-CCD8EFBC5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4438" y="618250"/>
            <a:ext cx="2257265" cy="15267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C2FB5-93AE-4D18-9CFD-E57BD97CEB69}"/>
              </a:ext>
            </a:extLst>
          </p:cNvPr>
          <p:cNvSpPr txBox="1"/>
          <p:nvPr/>
        </p:nvSpPr>
        <p:spPr>
          <a:xfrm>
            <a:off x="3813888" y="164615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Pre-Covid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34F43-9610-4B76-8BB3-85300E64380E}"/>
              </a:ext>
            </a:extLst>
          </p:cNvPr>
          <p:cNvSpPr txBox="1"/>
          <p:nvPr/>
        </p:nvSpPr>
        <p:spPr>
          <a:xfrm>
            <a:off x="6574766" y="173816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Covid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61F24-7DEE-44F1-BF2D-83186A5BA0D3}"/>
              </a:ext>
            </a:extLst>
          </p:cNvPr>
          <p:cNvSpPr txBox="1"/>
          <p:nvPr/>
        </p:nvSpPr>
        <p:spPr>
          <a:xfrm>
            <a:off x="3813888" y="2486298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Pre-Vaccine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0481B9-254D-4C9B-A1E0-160C7456E96E}"/>
              </a:ext>
            </a:extLst>
          </p:cNvPr>
          <p:cNvSpPr txBox="1"/>
          <p:nvPr/>
        </p:nvSpPr>
        <p:spPr>
          <a:xfrm>
            <a:off x="6654009" y="2433251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Post-Vaccine</a:t>
            </a:r>
          </a:p>
        </p:txBody>
      </p:sp>
    </p:spTree>
    <p:extLst>
      <p:ext uri="{BB962C8B-B14F-4D97-AF65-F5344CB8AC3E}">
        <p14:creationId xmlns:p14="http://schemas.microsoft.com/office/powerpoint/2010/main" val="106506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A62-5D31-48DB-ABA7-8F102404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858577"/>
            <a:ext cx="2793163" cy="217232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3000"/>
              <a:t>Activity </a:t>
            </a:r>
            <a:br>
              <a:rPr lang="en-US" sz="3000"/>
            </a:br>
            <a:r>
              <a:rPr lang="en-US" sz="3000"/>
              <a:t>vs </a:t>
            </a:r>
            <a:br>
              <a:rPr lang="en-US" sz="3000"/>
            </a:br>
            <a:r>
              <a:rPr lang="en-US" sz="3000"/>
              <a:t>Host Profile Picture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FD5D-0DA8-4DBC-8194-FC1C06A8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1460" y="549839"/>
            <a:ext cx="2757867" cy="1831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3E364-F3FA-4803-A134-787BB0D7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6575" y="2838268"/>
            <a:ext cx="2722779" cy="1808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2AE2C-4F50-4958-A502-2C83C274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1849" y="2840268"/>
            <a:ext cx="2688137" cy="1785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AF11A-5C1A-4696-8BDE-CCD8EFBC5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5088" y="580150"/>
            <a:ext cx="2722779" cy="1808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C2FB5-93AE-4D18-9CFD-E57BD97CEB69}"/>
              </a:ext>
            </a:extLst>
          </p:cNvPr>
          <p:cNvSpPr txBox="1"/>
          <p:nvPr/>
        </p:nvSpPr>
        <p:spPr>
          <a:xfrm>
            <a:off x="3813888" y="164615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Pre-Covid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34F43-9610-4B76-8BB3-85300E64380E}"/>
              </a:ext>
            </a:extLst>
          </p:cNvPr>
          <p:cNvSpPr txBox="1"/>
          <p:nvPr/>
        </p:nvSpPr>
        <p:spPr>
          <a:xfrm>
            <a:off x="6574766" y="173816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Covid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61F24-7DEE-44F1-BF2D-83186A5BA0D3}"/>
              </a:ext>
            </a:extLst>
          </p:cNvPr>
          <p:cNvSpPr txBox="1"/>
          <p:nvPr/>
        </p:nvSpPr>
        <p:spPr>
          <a:xfrm>
            <a:off x="3813888" y="2486298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Pre-Vaccine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0481B9-254D-4C9B-A1E0-160C7456E96E}"/>
              </a:ext>
            </a:extLst>
          </p:cNvPr>
          <p:cNvSpPr txBox="1"/>
          <p:nvPr/>
        </p:nvSpPr>
        <p:spPr>
          <a:xfrm>
            <a:off x="6654009" y="2433251"/>
            <a:ext cx="191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Post-Vaccine</a:t>
            </a:r>
          </a:p>
        </p:txBody>
      </p:sp>
    </p:spTree>
    <p:extLst>
      <p:ext uri="{BB962C8B-B14F-4D97-AF65-F5344CB8AC3E}">
        <p14:creationId xmlns:p14="http://schemas.microsoft.com/office/powerpoint/2010/main" val="1426529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BE1A-0731-42DE-B442-D697D752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00" y="324199"/>
            <a:ext cx="7694400" cy="477600"/>
          </a:xfrm>
        </p:spPr>
        <p:txBody>
          <a:bodyPr/>
          <a:lstStyle/>
          <a:p>
            <a:r>
              <a:rPr lang="en-IN"/>
              <a:t>Importance of features across time period for New York vs London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23D07A-AB8D-4C5F-9EEA-86F83CCC49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868385"/>
              </p:ext>
            </p:extLst>
          </p:nvPr>
        </p:nvGraphicFramePr>
        <p:xfrm>
          <a:off x="1708323" y="1471961"/>
          <a:ext cx="5398722" cy="3347340"/>
        </p:xfrm>
        <a:graphic>
          <a:graphicData uri="http://schemas.openxmlformats.org/drawingml/2006/table">
            <a:tbl>
              <a:tblPr/>
              <a:tblGrid>
                <a:gridCol w="501373">
                  <a:extLst>
                    <a:ext uri="{9D8B030D-6E8A-4147-A177-3AD203B41FA5}">
                      <a16:colId xmlns:a16="http://schemas.microsoft.com/office/drawing/2014/main" val="3705122716"/>
                    </a:ext>
                  </a:extLst>
                </a:gridCol>
                <a:gridCol w="2022798">
                  <a:extLst>
                    <a:ext uri="{9D8B030D-6E8A-4147-A177-3AD203B41FA5}">
                      <a16:colId xmlns:a16="http://schemas.microsoft.com/office/drawing/2014/main" val="124880938"/>
                    </a:ext>
                  </a:extLst>
                </a:gridCol>
                <a:gridCol w="1090355">
                  <a:extLst>
                    <a:ext uri="{9D8B030D-6E8A-4147-A177-3AD203B41FA5}">
                      <a16:colId xmlns:a16="http://schemas.microsoft.com/office/drawing/2014/main" val="1929950988"/>
                    </a:ext>
                  </a:extLst>
                </a:gridCol>
                <a:gridCol w="832624">
                  <a:extLst>
                    <a:ext uri="{9D8B030D-6E8A-4147-A177-3AD203B41FA5}">
                      <a16:colId xmlns:a16="http://schemas.microsoft.com/office/drawing/2014/main" val="2384264033"/>
                    </a:ext>
                  </a:extLst>
                </a:gridCol>
                <a:gridCol w="951572">
                  <a:extLst>
                    <a:ext uri="{9D8B030D-6E8A-4147-A177-3AD203B41FA5}">
                      <a16:colId xmlns:a16="http://schemas.microsoft.com/office/drawing/2014/main" val="3606565991"/>
                    </a:ext>
                  </a:extLst>
                </a:gridCol>
              </a:tblGrid>
              <a:tr h="16736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74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Features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74A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Importance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74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Change in 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74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300417"/>
                  </a:ext>
                </a:extLst>
              </a:tr>
              <a:tr h="1673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New York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7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London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74A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441779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host_response_rate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-0.0025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-0.0002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936.7%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125844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host_acceptance_rate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0.0064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0.0049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31.7%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7959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host_is_superhost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0.3405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0.3054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11.5%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057339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host_listings_count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-0.0023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-0.0011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112.4%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876611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accommodates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0.0444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0.0058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668.9%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6298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instant_bookable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0.1850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0.3177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-41.8%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518736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review_scores_rating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-1.1968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-0.6450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85.6%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616506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review_scores_accuracy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0.0786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0.2805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-72.0%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654112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review_scores_cleanliness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0.4255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0.1535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177.3%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953455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review_scores_checkin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0.0685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-0.1123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-161.0%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298535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review_scores_communication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-0.1950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0.1334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-246.1%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420005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review_scores_location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0.1934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0.1578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22.6%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831047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review_scores_value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0.7815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0.2292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240.9%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767071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minimum_nights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-0.0062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-0.0041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49.1%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194121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maximum_nights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-0.0001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0.0000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-277.2%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01237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Hotel room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2.2268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0.4835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360.6%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756000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Private room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0.1968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0.4376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-55.0%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670435"/>
                  </a:ext>
                </a:extLst>
              </a:tr>
              <a:tr h="1673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Shared room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-0.2074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1.7626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-111.8%</a:t>
                      </a:r>
                    </a:p>
                  </a:txBody>
                  <a:tcPr marL="2887" marR="2887" marT="2887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08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674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4"/>
          <p:cNvSpPr txBox="1">
            <a:spLocks noGrp="1"/>
          </p:cNvSpPr>
          <p:nvPr>
            <p:ph type="title"/>
          </p:nvPr>
        </p:nvSpPr>
        <p:spPr>
          <a:xfrm>
            <a:off x="724800" y="540000"/>
            <a:ext cx="7694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591" name="Google Shape;591;p74"/>
          <p:cNvSpPr txBox="1">
            <a:spLocks noGrp="1"/>
          </p:cNvSpPr>
          <p:nvPr>
            <p:ph type="subTitle" idx="3"/>
          </p:nvPr>
        </p:nvSpPr>
        <p:spPr>
          <a:xfrm>
            <a:off x="1790971" y="2971812"/>
            <a:ext cx="19110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London</a:t>
            </a:r>
            <a:endParaRPr/>
          </a:p>
        </p:txBody>
      </p:sp>
      <p:sp>
        <p:nvSpPr>
          <p:cNvPr id="592" name="Google Shape;592;p74"/>
          <p:cNvSpPr txBox="1">
            <a:spLocks noGrp="1"/>
          </p:cNvSpPr>
          <p:nvPr>
            <p:ph type="subTitle" idx="4"/>
          </p:nvPr>
        </p:nvSpPr>
        <p:spPr>
          <a:xfrm>
            <a:off x="1857871" y="3297363"/>
            <a:ext cx="17772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Invest in i</a:t>
            </a:r>
            <a:r>
              <a:rPr lang="en"/>
              <a:t>nstant bookable shared rooms</a:t>
            </a:r>
            <a:endParaRPr/>
          </a:p>
        </p:txBody>
      </p:sp>
      <p:sp>
        <p:nvSpPr>
          <p:cNvPr id="593" name="Google Shape;593;p74"/>
          <p:cNvSpPr txBox="1">
            <a:spLocks noGrp="1"/>
          </p:cNvSpPr>
          <p:nvPr>
            <p:ph type="subTitle" idx="5"/>
          </p:nvPr>
        </p:nvSpPr>
        <p:spPr>
          <a:xfrm>
            <a:off x="3535251" y="2971800"/>
            <a:ext cx="19110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London</a:t>
            </a:r>
            <a:endParaRPr/>
          </a:p>
        </p:txBody>
      </p:sp>
      <p:sp>
        <p:nvSpPr>
          <p:cNvPr id="594" name="Google Shape;594;p74"/>
          <p:cNvSpPr txBox="1">
            <a:spLocks noGrp="1"/>
          </p:cNvSpPr>
          <p:nvPr>
            <p:ph type="subTitle" idx="6"/>
          </p:nvPr>
        </p:nvSpPr>
        <p:spPr>
          <a:xfrm>
            <a:off x="3602151" y="3297347"/>
            <a:ext cx="17772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is key</a:t>
            </a:r>
            <a:endParaRPr/>
          </a:p>
        </p:txBody>
      </p:sp>
      <p:sp>
        <p:nvSpPr>
          <p:cNvPr id="595" name="Google Shape;595;p74"/>
          <p:cNvSpPr txBox="1">
            <a:spLocks noGrp="1"/>
          </p:cNvSpPr>
          <p:nvPr>
            <p:ph type="subTitle" idx="7"/>
          </p:nvPr>
        </p:nvSpPr>
        <p:spPr>
          <a:xfrm>
            <a:off x="5272751" y="2967667"/>
            <a:ext cx="19110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8"/>
          </p:nvPr>
        </p:nvSpPr>
        <p:spPr>
          <a:xfrm>
            <a:off x="5259309" y="3297380"/>
            <a:ext cx="17772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hosts have profile pictures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12832" y="2971812"/>
            <a:ext cx="19113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subTitle" idx="2"/>
          </p:nvPr>
        </p:nvSpPr>
        <p:spPr>
          <a:xfrm>
            <a:off x="79882" y="3297347"/>
            <a:ext cx="17772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Invest in clean, budget friendly hotel rooms</a:t>
            </a:r>
            <a:endParaRPr/>
          </a:p>
        </p:txBody>
      </p:sp>
      <p:sp>
        <p:nvSpPr>
          <p:cNvPr id="599" name="Google Shape;599;p74"/>
          <p:cNvSpPr/>
          <p:nvPr/>
        </p:nvSpPr>
        <p:spPr>
          <a:xfrm>
            <a:off x="500932" y="1810512"/>
            <a:ext cx="935100" cy="93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74"/>
          <p:cNvSpPr/>
          <p:nvPr/>
        </p:nvSpPr>
        <p:spPr>
          <a:xfrm>
            <a:off x="2278921" y="1810512"/>
            <a:ext cx="935100" cy="93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74"/>
          <p:cNvSpPr/>
          <p:nvPr/>
        </p:nvSpPr>
        <p:spPr>
          <a:xfrm>
            <a:off x="4023201" y="1810512"/>
            <a:ext cx="935100" cy="93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74"/>
          <p:cNvSpPr/>
          <p:nvPr/>
        </p:nvSpPr>
        <p:spPr>
          <a:xfrm>
            <a:off x="5832166" y="1810479"/>
            <a:ext cx="935100" cy="93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95;p74">
            <a:extLst>
              <a:ext uri="{FF2B5EF4-FFF2-40B4-BE49-F238E27FC236}">
                <a16:creationId xmlns:a16="http://schemas.microsoft.com/office/drawing/2014/main" id="{1A50EE50-D2FA-4CEE-B594-6CD7E93BFAC1}"/>
              </a:ext>
            </a:extLst>
          </p:cNvPr>
          <p:cNvSpPr txBox="1">
            <a:spLocks/>
          </p:cNvSpPr>
          <p:nvPr/>
        </p:nvSpPr>
        <p:spPr>
          <a:xfrm>
            <a:off x="7183751" y="2971792"/>
            <a:ext cx="19110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accent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/>
            <a:r>
              <a:rPr lang="en-US"/>
              <a:t>Overall</a:t>
            </a:r>
          </a:p>
        </p:txBody>
      </p:sp>
      <p:sp>
        <p:nvSpPr>
          <p:cNvPr id="29" name="Google Shape;596;p74">
            <a:extLst>
              <a:ext uri="{FF2B5EF4-FFF2-40B4-BE49-F238E27FC236}">
                <a16:creationId xmlns:a16="http://schemas.microsoft.com/office/drawing/2014/main" id="{7D610561-D8D8-473F-998B-C5ABB14EAABD}"/>
              </a:ext>
            </a:extLst>
          </p:cNvPr>
          <p:cNvSpPr txBox="1">
            <a:spLocks/>
          </p:cNvSpPr>
          <p:nvPr/>
        </p:nvSpPr>
        <p:spPr>
          <a:xfrm>
            <a:off x="6948129" y="3297347"/>
            <a:ext cx="2195871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/>
              <a:t>Location drives positive sentiments while host drives negative ones</a:t>
            </a:r>
          </a:p>
        </p:txBody>
      </p:sp>
      <p:sp>
        <p:nvSpPr>
          <p:cNvPr id="30" name="Google Shape;602;p74">
            <a:extLst>
              <a:ext uri="{FF2B5EF4-FFF2-40B4-BE49-F238E27FC236}">
                <a16:creationId xmlns:a16="http://schemas.microsoft.com/office/drawing/2014/main" id="{264D87BD-8A0B-431F-91B3-A06618EED06E}"/>
              </a:ext>
            </a:extLst>
          </p:cNvPr>
          <p:cNvSpPr/>
          <p:nvPr/>
        </p:nvSpPr>
        <p:spPr>
          <a:xfrm>
            <a:off x="7671701" y="1810479"/>
            <a:ext cx="935100" cy="93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5982;p101">
            <a:extLst>
              <a:ext uri="{FF2B5EF4-FFF2-40B4-BE49-F238E27FC236}">
                <a16:creationId xmlns:a16="http://schemas.microsoft.com/office/drawing/2014/main" id="{CCFEBE7A-1CE1-4312-BD59-736A39819F96}"/>
              </a:ext>
            </a:extLst>
          </p:cNvPr>
          <p:cNvGrpSpPr/>
          <p:nvPr/>
        </p:nvGrpSpPr>
        <p:grpSpPr>
          <a:xfrm>
            <a:off x="6073092" y="2008253"/>
            <a:ext cx="453284" cy="516971"/>
            <a:chOff x="3330525" y="4399275"/>
            <a:chExt cx="390650" cy="481850"/>
          </a:xfrm>
          <a:solidFill>
            <a:schemeClr val="bg1"/>
          </a:solidFill>
        </p:grpSpPr>
        <p:sp>
          <p:nvSpPr>
            <p:cNvPr id="44" name="Google Shape;5983;p101">
              <a:extLst>
                <a:ext uri="{FF2B5EF4-FFF2-40B4-BE49-F238E27FC236}">
                  <a16:creationId xmlns:a16="http://schemas.microsoft.com/office/drawing/2014/main" id="{2E36A3CD-CABD-4BAD-BDC3-FC9E67946BA6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5984;p101">
              <a:extLst>
                <a:ext uri="{FF2B5EF4-FFF2-40B4-BE49-F238E27FC236}">
                  <a16:creationId xmlns:a16="http://schemas.microsoft.com/office/drawing/2014/main" id="{D302C0D9-4046-4E6F-A4F1-79AC7D977196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5985;p101">
              <a:extLst>
                <a:ext uri="{FF2B5EF4-FFF2-40B4-BE49-F238E27FC236}">
                  <a16:creationId xmlns:a16="http://schemas.microsoft.com/office/drawing/2014/main" id="{179B00B8-C8DA-46FE-AB6B-A35EF59E3225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5986;p101">
              <a:extLst>
                <a:ext uri="{FF2B5EF4-FFF2-40B4-BE49-F238E27FC236}">
                  <a16:creationId xmlns:a16="http://schemas.microsoft.com/office/drawing/2014/main" id="{EBC5F302-E8E8-4657-9D69-09579B971FDE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5987;p101">
              <a:extLst>
                <a:ext uri="{FF2B5EF4-FFF2-40B4-BE49-F238E27FC236}">
                  <a16:creationId xmlns:a16="http://schemas.microsoft.com/office/drawing/2014/main" id="{6270F934-6102-468C-9EEA-0B4A61885F47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5988;p101">
              <a:extLst>
                <a:ext uri="{FF2B5EF4-FFF2-40B4-BE49-F238E27FC236}">
                  <a16:creationId xmlns:a16="http://schemas.microsoft.com/office/drawing/2014/main" id="{FA99A9DB-CA6D-44AA-AC6C-D654D9FFC725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989;p101">
              <a:extLst>
                <a:ext uri="{FF2B5EF4-FFF2-40B4-BE49-F238E27FC236}">
                  <a16:creationId xmlns:a16="http://schemas.microsoft.com/office/drawing/2014/main" id="{671C41A2-4FF9-48FF-9C25-A222A8A8CC9F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" name="Google Shape;3429;p96">
            <a:extLst>
              <a:ext uri="{FF2B5EF4-FFF2-40B4-BE49-F238E27FC236}">
                <a16:creationId xmlns:a16="http://schemas.microsoft.com/office/drawing/2014/main" id="{6AF82A2B-5CE6-4FA5-8C98-E71BDEE76423}"/>
              </a:ext>
            </a:extLst>
          </p:cNvPr>
          <p:cNvSpPr/>
          <p:nvPr/>
        </p:nvSpPr>
        <p:spPr>
          <a:xfrm flipH="1">
            <a:off x="7813287" y="2112230"/>
            <a:ext cx="240771" cy="32699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2BDD00-70DE-472B-B268-D2AF2770A9AE}"/>
              </a:ext>
            </a:extLst>
          </p:cNvPr>
          <p:cNvCxnSpPr>
            <a:stCxn id="30" idx="0"/>
            <a:endCxn id="30" idx="4"/>
          </p:cNvCxnSpPr>
          <p:nvPr/>
        </p:nvCxnSpPr>
        <p:spPr>
          <a:xfrm>
            <a:off x="8139251" y="1810479"/>
            <a:ext cx="0" cy="9351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4" name="Google Shape;6984;p104">
            <a:extLst>
              <a:ext uri="{FF2B5EF4-FFF2-40B4-BE49-F238E27FC236}">
                <a16:creationId xmlns:a16="http://schemas.microsoft.com/office/drawing/2014/main" id="{02A82971-E660-4CFB-B0B6-4BBBEF72AD00}"/>
              </a:ext>
            </a:extLst>
          </p:cNvPr>
          <p:cNvGrpSpPr/>
          <p:nvPr/>
        </p:nvGrpSpPr>
        <p:grpSpPr>
          <a:xfrm>
            <a:off x="4189634" y="2047617"/>
            <a:ext cx="523514" cy="477599"/>
            <a:chOff x="-33645475" y="3228075"/>
            <a:chExt cx="294600" cy="290650"/>
          </a:xfrm>
          <a:solidFill>
            <a:schemeClr val="bg1"/>
          </a:solidFill>
        </p:grpSpPr>
        <p:sp>
          <p:nvSpPr>
            <p:cNvPr id="55" name="Google Shape;6985;p104">
              <a:extLst>
                <a:ext uri="{FF2B5EF4-FFF2-40B4-BE49-F238E27FC236}">
                  <a16:creationId xmlns:a16="http://schemas.microsoft.com/office/drawing/2014/main" id="{32EE4128-B85C-4C24-B03B-7B7070AD9C97}"/>
                </a:ext>
              </a:extLst>
            </p:cNvPr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986;p104">
              <a:extLst>
                <a:ext uri="{FF2B5EF4-FFF2-40B4-BE49-F238E27FC236}">
                  <a16:creationId xmlns:a16="http://schemas.microsoft.com/office/drawing/2014/main" id="{2F15C11B-EF39-49F1-89BA-EB5C900853B0}"/>
                </a:ext>
              </a:extLst>
            </p:cNvPr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987;p104">
              <a:extLst>
                <a:ext uri="{FF2B5EF4-FFF2-40B4-BE49-F238E27FC236}">
                  <a16:creationId xmlns:a16="http://schemas.microsoft.com/office/drawing/2014/main" id="{04A1FBA2-1761-4771-BAEA-5CF45AAE8F8D}"/>
                </a:ext>
              </a:extLst>
            </p:cNvPr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88;p104">
              <a:extLst>
                <a:ext uri="{FF2B5EF4-FFF2-40B4-BE49-F238E27FC236}">
                  <a16:creationId xmlns:a16="http://schemas.microsoft.com/office/drawing/2014/main" id="{3045ABE8-280B-4017-8C1A-0CD7D7971B08}"/>
                </a:ext>
              </a:extLst>
            </p:cNvPr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989;p104">
              <a:extLst>
                <a:ext uri="{FF2B5EF4-FFF2-40B4-BE49-F238E27FC236}">
                  <a16:creationId xmlns:a16="http://schemas.microsoft.com/office/drawing/2014/main" id="{EE5131CC-165E-44AE-9C9A-62EC22DC45F5}"/>
                </a:ext>
              </a:extLst>
            </p:cNvPr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990;p104">
              <a:extLst>
                <a:ext uri="{FF2B5EF4-FFF2-40B4-BE49-F238E27FC236}">
                  <a16:creationId xmlns:a16="http://schemas.microsoft.com/office/drawing/2014/main" id="{16C16503-1D76-46D7-BB56-B93C55B7F9AE}"/>
                </a:ext>
              </a:extLst>
            </p:cNvPr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91;p104">
              <a:extLst>
                <a:ext uri="{FF2B5EF4-FFF2-40B4-BE49-F238E27FC236}">
                  <a16:creationId xmlns:a16="http://schemas.microsoft.com/office/drawing/2014/main" id="{4A0B5B49-4672-43A1-856C-920706726B43}"/>
                </a:ext>
              </a:extLst>
            </p:cNvPr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5982;p101">
            <a:extLst>
              <a:ext uri="{FF2B5EF4-FFF2-40B4-BE49-F238E27FC236}">
                <a16:creationId xmlns:a16="http://schemas.microsoft.com/office/drawing/2014/main" id="{96CC40A6-1EFF-4FF1-8969-B3BA669A0EE5}"/>
              </a:ext>
            </a:extLst>
          </p:cNvPr>
          <p:cNvGrpSpPr/>
          <p:nvPr/>
        </p:nvGrpSpPr>
        <p:grpSpPr>
          <a:xfrm>
            <a:off x="8224445" y="2099173"/>
            <a:ext cx="275057" cy="339270"/>
            <a:chOff x="3330525" y="4399275"/>
            <a:chExt cx="390650" cy="481850"/>
          </a:xfrm>
          <a:solidFill>
            <a:schemeClr val="bg1"/>
          </a:solidFill>
        </p:grpSpPr>
        <p:sp>
          <p:nvSpPr>
            <p:cNvPr id="63" name="Google Shape;5983;p101">
              <a:extLst>
                <a:ext uri="{FF2B5EF4-FFF2-40B4-BE49-F238E27FC236}">
                  <a16:creationId xmlns:a16="http://schemas.microsoft.com/office/drawing/2014/main" id="{E02435C4-8FE9-4FA9-91A9-3B1ED26E9077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5984;p101">
              <a:extLst>
                <a:ext uri="{FF2B5EF4-FFF2-40B4-BE49-F238E27FC236}">
                  <a16:creationId xmlns:a16="http://schemas.microsoft.com/office/drawing/2014/main" id="{6A762D55-209D-46DA-9262-221C29E0E2E9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" name="Google Shape;5985;p101">
              <a:extLst>
                <a:ext uri="{FF2B5EF4-FFF2-40B4-BE49-F238E27FC236}">
                  <a16:creationId xmlns:a16="http://schemas.microsoft.com/office/drawing/2014/main" id="{C04C1CA1-98F8-4E37-8F64-EB8C3A4342A6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5986;p101">
              <a:extLst>
                <a:ext uri="{FF2B5EF4-FFF2-40B4-BE49-F238E27FC236}">
                  <a16:creationId xmlns:a16="http://schemas.microsoft.com/office/drawing/2014/main" id="{549011B4-BBD2-4CCF-9B61-67561C1C7F8C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5987;p101">
              <a:extLst>
                <a:ext uri="{FF2B5EF4-FFF2-40B4-BE49-F238E27FC236}">
                  <a16:creationId xmlns:a16="http://schemas.microsoft.com/office/drawing/2014/main" id="{769413C5-B6C1-4933-BDF6-55A021440519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988;p101">
              <a:extLst>
                <a:ext uri="{FF2B5EF4-FFF2-40B4-BE49-F238E27FC236}">
                  <a16:creationId xmlns:a16="http://schemas.microsoft.com/office/drawing/2014/main" id="{DEEBBD5F-D00D-4B21-8574-DB5ECE6FF175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989;p101">
              <a:extLst>
                <a:ext uri="{FF2B5EF4-FFF2-40B4-BE49-F238E27FC236}">
                  <a16:creationId xmlns:a16="http://schemas.microsoft.com/office/drawing/2014/main" id="{5DCC951A-3B5E-46CD-960D-F27BCFC27696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" name="Google Shape;8647;p107">
            <a:extLst>
              <a:ext uri="{FF2B5EF4-FFF2-40B4-BE49-F238E27FC236}">
                <a16:creationId xmlns:a16="http://schemas.microsoft.com/office/drawing/2014/main" id="{74456436-D066-46CC-AE24-5F3EE80FB080}"/>
              </a:ext>
            </a:extLst>
          </p:cNvPr>
          <p:cNvGrpSpPr/>
          <p:nvPr/>
        </p:nvGrpSpPr>
        <p:grpSpPr>
          <a:xfrm>
            <a:off x="2558390" y="2000718"/>
            <a:ext cx="407855" cy="571057"/>
            <a:chOff x="-5971525" y="3273750"/>
            <a:chExt cx="292250" cy="290650"/>
          </a:xfrm>
          <a:solidFill>
            <a:schemeClr val="bg1"/>
          </a:solidFill>
        </p:grpSpPr>
        <p:sp>
          <p:nvSpPr>
            <p:cNvPr id="71" name="Google Shape;8648;p107">
              <a:extLst>
                <a:ext uri="{FF2B5EF4-FFF2-40B4-BE49-F238E27FC236}">
                  <a16:creationId xmlns:a16="http://schemas.microsoft.com/office/drawing/2014/main" id="{D4284EA3-2506-41C6-AB3B-64890593FD48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49;p107">
              <a:extLst>
                <a:ext uri="{FF2B5EF4-FFF2-40B4-BE49-F238E27FC236}">
                  <a16:creationId xmlns:a16="http://schemas.microsoft.com/office/drawing/2014/main" id="{54B328F1-8632-43CA-9474-68AD10F0BFC3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6789;p103">
            <a:extLst>
              <a:ext uri="{FF2B5EF4-FFF2-40B4-BE49-F238E27FC236}">
                <a16:creationId xmlns:a16="http://schemas.microsoft.com/office/drawing/2014/main" id="{0302FDD1-350B-4F4A-8CD5-F47E6B420868}"/>
              </a:ext>
            </a:extLst>
          </p:cNvPr>
          <p:cNvGrpSpPr/>
          <p:nvPr/>
        </p:nvGrpSpPr>
        <p:grpSpPr>
          <a:xfrm>
            <a:off x="733316" y="2003742"/>
            <a:ext cx="447447" cy="489557"/>
            <a:chOff x="1687350" y="3618725"/>
            <a:chExt cx="270175" cy="295375"/>
          </a:xfrm>
          <a:solidFill>
            <a:schemeClr val="bg1"/>
          </a:solidFill>
        </p:grpSpPr>
        <p:sp>
          <p:nvSpPr>
            <p:cNvPr id="74" name="Google Shape;6790;p103">
              <a:extLst>
                <a:ext uri="{FF2B5EF4-FFF2-40B4-BE49-F238E27FC236}">
                  <a16:creationId xmlns:a16="http://schemas.microsoft.com/office/drawing/2014/main" id="{F2479040-D21D-4846-B6F8-0F228C2CCE67}"/>
                </a:ext>
              </a:extLst>
            </p:cNvPr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791;p103">
              <a:extLst>
                <a:ext uri="{FF2B5EF4-FFF2-40B4-BE49-F238E27FC236}">
                  <a16:creationId xmlns:a16="http://schemas.microsoft.com/office/drawing/2014/main" id="{DBCD923D-6E5A-4158-9DA5-2BAD1CBC7AC2}"/>
                </a:ext>
              </a:extLst>
            </p:cNvPr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792;p103">
              <a:extLst>
                <a:ext uri="{FF2B5EF4-FFF2-40B4-BE49-F238E27FC236}">
                  <a16:creationId xmlns:a16="http://schemas.microsoft.com/office/drawing/2014/main" id="{0A91F055-920D-4992-8C6E-32E9B9CF54CE}"/>
                </a:ext>
              </a:extLst>
            </p:cNvPr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8854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>
            <a:spLocks noGrp="1"/>
          </p:cNvSpPr>
          <p:nvPr>
            <p:ph type="title"/>
          </p:nvPr>
        </p:nvSpPr>
        <p:spPr>
          <a:xfrm>
            <a:off x="724800" y="540000"/>
            <a:ext cx="7694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</a:t>
            </a:r>
            <a:endParaRPr/>
          </a:p>
        </p:txBody>
      </p:sp>
      <p:sp>
        <p:nvSpPr>
          <p:cNvPr id="417" name="Google Shape;417;p63"/>
          <p:cNvSpPr txBox="1">
            <a:spLocks noGrp="1"/>
          </p:cNvSpPr>
          <p:nvPr>
            <p:ph type="title" idx="2"/>
          </p:nvPr>
        </p:nvSpPr>
        <p:spPr>
          <a:xfrm>
            <a:off x="1577613" y="3016565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8" name="Google Shape;418;p63"/>
          <p:cNvSpPr txBox="1">
            <a:spLocks noGrp="1"/>
          </p:cNvSpPr>
          <p:nvPr>
            <p:ph type="subTitle" idx="1"/>
          </p:nvPr>
        </p:nvSpPr>
        <p:spPr>
          <a:xfrm>
            <a:off x="843075" y="3362796"/>
            <a:ext cx="36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Higher Prices</a:t>
            </a:r>
            <a:endParaRPr/>
          </a:p>
        </p:txBody>
      </p:sp>
      <p:sp>
        <p:nvSpPr>
          <p:cNvPr id="419" name="Google Shape;419;p63"/>
          <p:cNvSpPr txBox="1">
            <a:spLocks noGrp="1"/>
          </p:cNvSpPr>
          <p:nvPr>
            <p:ph type="title" idx="3"/>
          </p:nvPr>
        </p:nvSpPr>
        <p:spPr>
          <a:xfrm>
            <a:off x="5430125" y="3016565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0" name="Google Shape;420;p63"/>
          <p:cNvSpPr txBox="1">
            <a:spLocks noGrp="1"/>
          </p:cNvSpPr>
          <p:nvPr>
            <p:ph type="subTitle" idx="4"/>
          </p:nvPr>
        </p:nvSpPr>
        <p:spPr>
          <a:xfrm>
            <a:off x="4695581" y="3362796"/>
            <a:ext cx="36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Model Tuning</a:t>
            </a:r>
            <a:endParaRPr/>
          </a:p>
        </p:txBody>
      </p:sp>
      <p:sp>
        <p:nvSpPr>
          <p:cNvPr id="421" name="Google Shape;421;p63"/>
          <p:cNvSpPr txBox="1">
            <a:spLocks noGrp="1"/>
          </p:cNvSpPr>
          <p:nvPr>
            <p:ph type="subTitle" idx="5"/>
          </p:nvPr>
        </p:nvSpPr>
        <p:spPr>
          <a:xfrm>
            <a:off x="1039263" y="3689019"/>
            <a:ext cx="3219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What caused the demand for higher priced Airbnb stays?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2" name="Google Shape;422;p63"/>
          <p:cNvSpPr txBox="1">
            <a:spLocks noGrp="1"/>
          </p:cNvSpPr>
          <p:nvPr>
            <p:ph type="subTitle" idx="6"/>
          </p:nvPr>
        </p:nvSpPr>
        <p:spPr>
          <a:xfrm>
            <a:off x="4891775" y="3689019"/>
            <a:ext cx="3219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Is regression the best model to use for this problem? Decision tree? </a:t>
            </a:r>
            <a:r>
              <a:rPr lang="en-US"/>
              <a:t>Neural network?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423" name="Google Shape;423;p63"/>
          <p:cNvSpPr txBox="1">
            <a:spLocks noGrp="1"/>
          </p:cNvSpPr>
          <p:nvPr>
            <p:ph type="title" idx="7"/>
          </p:nvPr>
        </p:nvSpPr>
        <p:spPr>
          <a:xfrm>
            <a:off x="1577613" y="1402572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4" name="Google Shape;424;p63"/>
          <p:cNvSpPr txBox="1">
            <a:spLocks noGrp="1"/>
          </p:cNvSpPr>
          <p:nvPr>
            <p:ph type="subTitle" idx="8"/>
          </p:nvPr>
        </p:nvSpPr>
        <p:spPr>
          <a:xfrm>
            <a:off x="843075" y="1749275"/>
            <a:ext cx="36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vs Rural Activity</a:t>
            </a:r>
            <a:endParaRPr/>
          </a:p>
        </p:txBody>
      </p:sp>
      <p:sp>
        <p:nvSpPr>
          <p:cNvPr id="425" name="Google Shape;425;p63"/>
          <p:cNvSpPr txBox="1">
            <a:spLocks noGrp="1"/>
          </p:cNvSpPr>
          <p:nvPr>
            <p:ph type="title" idx="9"/>
          </p:nvPr>
        </p:nvSpPr>
        <p:spPr>
          <a:xfrm>
            <a:off x="5430125" y="1402572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6" name="Google Shape;426;p63"/>
          <p:cNvSpPr txBox="1">
            <a:spLocks noGrp="1"/>
          </p:cNvSpPr>
          <p:nvPr>
            <p:ph type="subTitle" idx="13"/>
          </p:nvPr>
        </p:nvSpPr>
        <p:spPr>
          <a:xfrm>
            <a:off x="4695281" y="1749275"/>
            <a:ext cx="36126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‘Negative’ Host Evaluation</a:t>
            </a:r>
            <a:endParaRPr/>
          </a:p>
        </p:txBody>
      </p:sp>
      <p:sp>
        <p:nvSpPr>
          <p:cNvPr id="427" name="Google Shape;427;p63"/>
          <p:cNvSpPr txBox="1">
            <a:spLocks noGrp="1"/>
          </p:cNvSpPr>
          <p:nvPr>
            <p:ph type="subTitle" idx="14"/>
          </p:nvPr>
        </p:nvSpPr>
        <p:spPr>
          <a:xfrm>
            <a:off x="1039263" y="2075506"/>
            <a:ext cx="3219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How did Covid affect rural and urban Airbnb locations? And how did these locations differ?</a:t>
            </a:r>
          </a:p>
        </p:txBody>
      </p:sp>
      <p:sp>
        <p:nvSpPr>
          <p:cNvPr id="428" name="Google Shape;428;p63"/>
          <p:cNvSpPr txBox="1">
            <a:spLocks noGrp="1"/>
          </p:cNvSpPr>
          <p:nvPr>
            <p:ph type="subTitle" idx="15"/>
          </p:nvPr>
        </p:nvSpPr>
        <p:spPr>
          <a:xfrm>
            <a:off x="4891775" y="2075506"/>
            <a:ext cx="3219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What makes a host experience positive or negative? What can a host do to improve their ratings?</a:t>
            </a:r>
          </a:p>
        </p:txBody>
      </p:sp>
      <p:sp>
        <p:nvSpPr>
          <p:cNvPr id="429" name="Google Shape;429;p63"/>
          <p:cNvSpPr/>
          <p:nvPr/>
        </p:nvSpPr>
        <p:spPr>
          <a:xfrm rot="-5400000">
            <a:off x="-1696600" y="2732050"/>
            <a:ext cx="4600500" cy="21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692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7"/>
          <p:cNvSpPr txBox="1">
            <a:spLocks noGrp="1"/>
          </p:cNvSpPr>
          <p:nvPr>
            <p:ph type="title"/>
          </p:nvPr>
        </p:nvSpPr>
        <p:spPr>
          <a:xfrm>
            <a:off x="260195" y="1960500"/>
            <a:ext cx="5052655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/>
              <a:t>Lessons Learned</a:t>
            </a:r>
            <a:endParaRPr lang="en-US"/>
          </a:p>
        </p:txBody>
      </p:sp>
      <p:sp>
        <p:nvSpPr>
          <p:cNvPr id="859" name="Google Shape;859;p87"/>
          <p:cNvSpPr/>
          <p:nvPr/>
        </p:nvSpPr>
        <p:spPr>
          <a:xfrm flipH="1">
            <a:off x="0" y="4599425"/>
            <a:ext cx="713100" cy="5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87"/>
          <p:cNvSpPr/>
          <p:nvPr/>
        </p:nvSpPr>
        <p:spPr>
          <a:xfrm>
            <a:off x="5588450" y="1185600"/>
            <a:ext cx="219600" cy="395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8747;p107">
            <a:extLst>
              <a:ext uri="{FF2B5EF4-FFF2-40B4-BE49-F238E27FC236}">
                <a16:creationId xmlns:a16="http://schemas.microsoft.com/office/drawing/2014/main" id="{FCEF6DD8-8A04-41FC-A7A7-22FCE3D6DFF8}"/>
              </a:ext>
            </a:extLst>
          </p:cNvPr>
          <p:cNvGrpSpPr/>
          <p:nvPr/>
        </p:nvGrpSpPr>
        <p:grpSpPr>
          <a:xfrm>
            <a:off x="6616391" y="1810267"/>
            <a:ext cx="1402971" cy="1354283"/>
            <a:chOff x="-1591550" y="3597475"/>
            <a:chExt cx="293825" cy="294575"/>
          </a:xfrm>
        </p:grpSpPr>
        <p:sp>
          <p:nvSpPr>
            <p:cNvPr id="31" name="Google Shape;8748;p107">
              <a:extLst>
                <a:ext uri="{FF2B5EF4-FFF2-40B4-BE49-F238E27FC236}">
                  <a16:creationId xmlns:a16="http://schemas.microsoft.com/office/drawing/2014/main" id="{99DF4392-8033-4CE1-8300-843615370B5C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49;p107">
              <a:extLst>
                <a:ext uri="{FF2B5EF4-FFF2-40B4-BE49-F238E27FC236}">
                  <a16:creationId xmlns:a16="http://schemas.microsoft.com/office/drawing/2014/main" id="{3EE107B0-C672-4817-8C35-B3D88F28E59A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50;p107">
              <a:extLst>
                <a:ext uri="{FF2B5EF4-FFF2-40B4-BE49-F238E27FC236}">
                  <a16:creationId xmlns:a16="http://schemas.microsoft.com/office/drawing/2014/main" id="{7702F917-06A2-4E9A-B875-372C4B3472C0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617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>
            <a:spLocks noGrp="1"/>
          </p:cNvSpPr>
          <p:nvPr>
            <p:ph type="ctrTitle"/>
          </p:nvPr>
        </p:nvSpPr>
        <p:spPr>
          <a:xfrm>
            <a:off x="724800" y="678009"/>
            <a:ext cx="4784652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" name="Google Shape;442;p65">
            <a:extLst>
              <a:ext uri="{FF2B5EF4-FFF2-40B4-BE49-F238E27FC236}">
                <a16:creationId xmlns:a16="http://schemas.microsoft.com/office/drawing/2014/main" id="{7E199925-2554-4043-9F48-294871654628}"/>
              </a:ext>
            </a:extLst>
          </p:cNvPr>
          <p:cNvSpPr/>
          <p:nvPr/>
        </p:nvSpPr>
        <p:spPr>
          <a:xfrm>
            <a:off x="8917763" y="0"/>
            <a:ext cx="2853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CB466D-EBBE-47D7-924C-5D566A22C0AA}"/>
              </a:ext>
            </a:extLst>
          </p:cNvPr>
          <p:cNvSpPr/>
          <p:nvPr/>
        </p:nvSpPr>
        <p:spPr>
          <a:xfrm>
            <a:off x="799139" y="1582911"/>
            <a:ext cx="2051637" cy="2713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00"/>
              <a:t>Airbnb is a crowd-sourced online marketplace for lodging, homestays and vacation rentals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100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00"/>
              <a:t>When the COVID virus spread over the world in March 2020, there was a reduction in bookings and Airbnb had to cost cut on multiple functions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100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00"/>
              <a:t>Airbnb is faced with a situation where they have to operate in a new and changed world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FDCF4D-E30F-4704-8ECD-C1C0BB51FDDB}"/>
              </a:ext>
            </a:extLst>
          </p:cNvPr>
          <p:cNvSpPr/>
          <p:nvPr/>
        </p:nvSpPr>
        <p:spPr>
          <a:xfrm>
            <a:off x="6169089" y="1582908"/>
            <a:ext cx="2051637" cy="2713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00"/>
              <a:t>Airbnb not only bounces back to the pre-covid demand but its bookings grow past it</a:t>
            </a:r>
          </a:p>
          <a:p>
            <a:pPr>
              <a:buClr>
                <a:schemeClr val="bg1"/>
              </a:buClr>
            </a:pPr>
            <a:endParaRPr lang="en-IN" sz="100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00"/>
              <a:t>Airbnb makes strategic decisions based on the new understanding</a:t>
            </a:r>
          </a:p>
          <a:p>
            <a:pPr>
              <a:buClr>
                <a:schemeClr val="bg1"/>
              </a:buClr>
            </a:pPr>
            <a:r>
              <a:rPr lang="en-IN" sz="1000"/>
              <a:t> 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00"/>
              <a:t>Airbnb is able to understand the new world and it’s driving factors better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E7E8A76-B705-4C72-9A4E-80AD56060486}"/>
              </a:ext>
            </a:extLst>
          </p:cNvPr>
          <p:cNvSpPr/>
          <p:nvPr/>
        </p:nvSpPr>
        <p:spPr>
          <a:xfrm rot="16200000">
            <a:off x="3035194" y="2931991"/>
            <a:ext cx="153680" cy="16904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E30FCA-B6A8-4813-8264-C0B34F3A9846}"/>
              </a:ext>
            </a:extLst>
          </p:cNvPr>
          <p:cNvSpPr/>
          <p:nvPr/>
        </p:nvSpPr>
        <p:spPr>
          <a:xfrm>
            <a:off x="3504429" y="2597742"/>
            <a:ext cx="1874904" cy="8375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>
                <a:solidFill>
                  <a:schemeClr val="tx1"/>
                </a:solidFill>
              </a:rPr>
              <a:t>Airbnb understands the change in the driving factors of the quality and quantity of stays 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56FFBDF-3E00-435C-8946-9585B505D405}"/>
              </a:ext>
            </a:extLst>
          </p:cNvPr>
          <p:cNvSpPr/>
          <p:nvPr/>
        </p:nvSpPr>
        <p:spPr>
          <a:xfrm rot="5400000">
            <a:off x="5699853" y="2931991"/>
            <a:ext cx="153680" cy="16904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>
            <a:spLocks noGrp="1"/>
          </p:cNvSpPr>
          <p:nvPr>
            <p:ph type="title"/>
          </p:nvPr>
        </p:nvSpPr>
        <p:spPr>
          <a:xfrm>
            <a:off x="724800" y="540000"/>
            <a:ext cx="7694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417" name="Google Shape;417;p63"/>
          <p:cNvSpPr txBox="1">
            <a:spLocks noGrp="1"/>
          </p:cNvSpPr>
          <p:nvPr>
            <p:ph type="title" idx="2"/>
          </p:nvPr>
        </p:nvSpPr>
        <p:spPr>
          <a:xfrm>
            <a:off x="1347456" y="2799837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8" name="Google Shape;418;p63"/>
          <p:cNvSpPr txBox="1">
            <a:spLocks noGrp="1"/>
          </p:cNvSpPr>
          <p:nvPr>
            <p:ph type="subTitle" idx="1"/>
          </p:nvPr>
        </p:nvSpPr>
        <p:spPr>
          <a:xfrm>
            <a:off x="612918" y="3146068"/>
            <a:ext cx="3852206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Cost Optimization and </a:t>
            </a:r>
            <a:r>
              <a:rPr lang="en-US"/>
              <a:t>Faster Delivery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3"/>
          <p:cNvSpPr txBox="1">
            <a:spLocks noGrp="1"/>
          </p:cNvSpPr>
          <p:nvPr>
            <p:ph type="title" idx="3"/>
          </p:nvPr>
        </p:nvSpPr>
        <p:spPr>
          <a:xfrm>
            <a:off x="5601408" y="2799837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0" name="Google Shape;420;p63"/>
          <p:cNvSpPr txBox="1">
            <a:spLocks noGrp="1"/>
          </p:cNvSpPr>
          <p:nvPr>
            <p:ph type="subTitle" idx="4"/>
          </p:nvPr>
        </p:nvSpPr>
        <p:spPr>
          <a:xfrm>
            <a:off x="4866864" y="3146068"/>
            <a:ext cx="3415494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Accountability and Empowerment</a:t>
            </a:r>
            <a:endParaRPr/>
          </a:p>
        </p:txBody>
      </p:sp>
      <p:sp>
        <p:nvSpPr>
          <p:cNvPr id="421" name="Google Shape;421;p63"/>
          <p:cNvSpPr txBox="1">
            <a:spLocks noGrp="1"/>
          </p:cNvSpPr>
          <p:nvPr>
            <p:ph type="subTitle" idx="5"/>
          </p:nvPr>
        </p:nvSpPr>
        <p:spPr>
          <a:xfrm>
            <a:off x="654743" y="3810408"/>
            <a:ext cx="3527725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Agile workflow wrapped up the project much earlier than the waterfall workflow thus saving on time and cost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2" name="Google Shape;422;p63"/>
          <p:cNvSpPr txBox="1">
            <a:spLocks noGrp="1"/>
          </p:cNvSpPr>
          <p:nvPr>
            <p:ph type="subTitle" idx="6"/>
          </p:nvPr>
        </p:nvSpPr>
        <p:spPr>
          <a:xfrm>
            <a:off x="5063057" y="3810408"/>
            <a:ext cx="3527125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Agile promoted task accountability and overall motivation and commitment to project outcomes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3" name="Google Shape;423;p63"/>
          <p:cNvSpPr txBox="1">
            <a:spLocks noGrp="1"/>
          </p:cNvSpPr>
          <p:nvPr>
            <p:ph type="title" idx="7"/>
          </p:nvPr>
        </p:nvSpPr>
        <p:spPr>
          <a:xfrm>
            <a:off x="1347156" y="1402572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4" name="Google Shape;424;p63"/>
          <p:cNvSpPr txBox="1">
            <a:spLocks noGrp="1"/>
          </p:cNvSpPr>
          <p:nvPr>
            <p:ph type="subTitle" idx="8"/>
          </p:nvPr>
        </p:nvSpPr>
        <p:spPr>
          <a:xfrm>
            <a:off x="612618" y="1749275"/>
            <a:ext cx="36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Evolving Requirements</a:t>
            </a:r>
            <a:endParaRPr/>
          </a:p>
        </p:txBody>
      </p:sp>
      <p:sp>
        <p:nvSpPr>
          <p:cNvPr id="425" name="Google Shape;425;p63"/>
          <p:cNvSpPr txBox="1">
            <a:spLocks noGrp="1"/>
          </p:cNvSpPr>
          <p:nvPr>
            <p:ph type="title" idx="9"/>
          </p:nvPr>
        </p:nvSpPr>
        <p:spPr>
          <a:xfrm>
            <a:off x="5601108" y="1402572"/>
            <a:ext cx="2142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6" name="Google Shape;426;p63"/>
          <p:cNvSpPr txBox="1">
            <a:spLocks noGrp="1"/>
          </p:cNvSpPr>
          <p:nvPr>
            <p:ph type="subTitle" idx="13"/>
          </p:nvPr>
        </p:nvSpPr>
        <p:spPr>
          <a:xfrm>
            <a:off x="4866264" y="1749275"/>
            <a:ext cx="36126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Allocation</a:t>
            </a:r>
            <a:endParaRPr/>
          </a:p>
        </p:txBody>
      </p:sp>
      <p:sp>
        <p:nvSpPr>
          <p:cNvPr id="427" name="Google Shape;427;p63"/>
          <p:cNvSpPr txBox="1">
            <a:spLocks noGrp="1"/>
          </p:cNvSpPr>
          <p:nvPr>
            <p:ph type="subTitle" idx="14"/>
          </p:nvPr>
        </p:nvSpPr>
        <p:spPr>
          <a:xfrm>
            <a:off x="808806" y="2075506"/>
            <a:ext cx="3219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Agile is more accommodating to evolving requirements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p63"/>
          <p:cNvSpPr txBox="1">
            <a:spLocks noGrp="1"/>
          </p:cNvSpPr>
          <p:nvPr>
            <p:ph type="subTitle" idx="15"/>
          </p:nvPr>
        </p:nvSpPr>
        <p:spPr>
          <a:xfrm>
            <a:off x="5062758" y="2075506"/>
            <a:ext cx="3219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Resources were not overworked as part of Agile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9" name="Google Shape;429;p63"/>
          <p:cNvSpPr/>
          <p:nvPr/>
        </p:nvSpPr>
        <p:spPr>
          <a:xfrm rot="-5400000">
            <a:off x="-1696600" y="2732050"/>
            <a:ext cx="4600500" cy="21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A6989DD-4982-4CFC-B537-A179B6B1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61" y="4516394"/>
            <a:ext cx="1552747" cy="484904"/>
          </a:xfrm>
          <a:prstGeom prst="rect">
            <a:avLst/>
          </a:prstGeom>
        </p:spPr>
      </p:pic>
      <p:sp>
        <p:nvSpPr>
          <p:cNvPr id="4" name="Google Shape;1116;p94">
            <a:extLst>
              <a:ext uri="{FF2B5EF4-FFF2-40B4-BE49-F238E27FC236}">
                <a16:creationId xmlns:a16="http://schemas.microsoft.com/office/drawing/2014/main" id="{9D3B481B-63DE-4470-B097-577CDB6B57F2}"/>
              </a:ext>
            </a:extLst>
          </p:cNvPr>
          <p:cNvSpPr txBox="1">
            <a:spLocks/>
          </p:cNvSpPr>
          <p:nvPr/>
        </p:nvSpPr>
        <p:spPr>
          <a:xfrm>
            <a:off x="2817884" y="218853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" sz="4000">
                <a:latin typeface="Arial"/>
                <a:ea typeface="Arial"/>
                <a:cs typeface="Arial"/>
              </a:rPr>
              <a:t>Q &amp; A</a:t>
            </a:r>
          </a:p>
        </p:txBody>
      </p:sp>
      <p:pic>
        <p:nvPicPr>
          <p:cNvPr id="6" name="Picture 5" descr="A picture containing tree, sun, outdoor, setting&#10;&#10;Description automatically generated">
            <a:extLst>
              <a:ext uri="{FF2B5EF4-FFF2-40B4-BE49-F238E27FC236}">
                <a16:creationId xmlns:a16="http://schemas.microsoft.com/office/drawing/2014/main" id="{24720BB8-4B42-47A1-B682-251A3E5B8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9565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98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F4B462-7DA2-42A8-9A89-6CE707E0AA23}"/>
              </a:ext>
            </a:extLst>
          </p:cNvPr>
          <p:cNvSpPr txBox="1"/>
          <p:nvPr/>
        </p:nvSpPr>
        <p:spPr>
          <a:xfrm>
            <a:off x="505522" y="1769327"/>
            <a:ext cx="733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Project </a:t>
            </a:r>
            <a:r>
              <a:rPr lang="en-US" err="1">
                <a:hlinkClick r:id="rId2"/>
              </a:rPr>
              <a:t>Mafia_baseline</a:t>
            </a:r>
            <a:r>
              <a:rPr lang="en-US">
                <a:hlinkClick r:id="rId2"/>
              </a:rPr>
              <a:t> - Smartsheet.com</a:t>
            </a:r>
            <a:endParaRPr lang="en-US"/>
          </a:p>
        </p:txBody>
      </p:sp>
      <p:sp>
        <p:nvSpPr>
          <p:cNvPr id="3" name="Google Shape;857;p87">
            <a:extLst>
              <a:ext uri="{FF2B5EF4-FFF2-40B4-BE49-F238E27FC236}">
                <a16:creationId xmlns:a16="http://schemas.microsoft.com/office/drawing/2014/main" id="{63255FCA-7633-44B8-BA1D-2655AFFAF0A5}"/>
              </a:ext>
            </a:extLst>
          </p:cNvPr>
          <p:cNvSpPr txBox="1">
            <a:spLocks/>
          </p:cNvSpPr>
          <p:nvPr/>
        </p:nvSpPr>
        <p:spPr>
          <a:xfrm>
            <a:off x="446048" y="287817"/>
            <a:ext cx="5052655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>
                <a:solidFill>
                  <a:schemeClr val="bg1"/>
                </a:solidFill>
              </a:rPr>
              <a:t>Smartsheet Link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91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>
            <a:spLocks noGrp="1"/>
          </p:cNvSpPr>
          <p:nvPr>
            <p:ph type="ctrTitle"/>
          </p:nvPr>
        </p:nvSpPr>
        <p:spPr>
          <a:xfrm>
            <a:off x="724799" y="678009"/>
            <a:ext cx="775069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are the possible factors that affect bookings? - Hypotheses</a:t>
            </a:r>
            <a:endParaRPr/>
          </a:p>
        </p:txBody>
      </p:sp>
      <p:sp>
        <p:nvSpPr>
          <p:cNvPr id="6" name="Google Shape;442;p65">
            <a:extLst>
              <a:ext uri="{FF2B5EF4-FFF2-40B4-BE49-F238E27FC236}">
                <a16:creationId xmlns:a16="http://schemas.microsoft.com/office/drawing/2014/main" id="{7E199925-2554-4043-9F48-294871654628}"/>
              </a:ext>
            </a:extLst>
          </p:cNvPr>
          <p:cNvSpPr/>
          <p:nvPr/>
        </p:nvSpPr>
        <p:spPr>
          <a:xfrm>
            <a:off x="8917763" y="0"/>
            <a:ext cx="2853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DE0B8D8-7630-44BE-B3C9-087C4DCD7646}"/>
              </a:ext>
            </a:extLst>
          </p:cNvPr>
          <p:cNvSpPr/>
          <p:nvPr/>
        </p:nvSpPr>
        <p:spPr>
          <a:xfrm>
            <a:off x="2822048" y="1442288"/>
            <a:ext cx="2314717" cy="253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/>
              <a:t>Factors that affect bookings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C0CE96-3B00-438F-9B73-A4AC12C25368}"/>
              </a:ext>
            </a:extLst>
          </p:cNvPr>
          <p:cNvSpPr/>
          <p:nvPr/>
        </p:nvSpPr>
        <p:spPr>
          <a:xfrm>
            <a:off x="103542" y="3656580"/>
            <a:ext cx="998375" cy="48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/>
              <a:t>Price affects booking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5A2B4-E59D-4E55-8C47-1ACAB8427D6A}"/>
              </a:ext>
            </a:extLst>
          </p:cNvPr>
          <p:cNvSpPr/>
          <p:nvPr/>
        </p:nvSpPr>
        <p:spPr>
          <a:xfrm>
            <a:off x="1300030" y="3656581"/>
            <a:ext cx="998375" cy="4886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/>
              <a:t>Room type affects bookings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74C24E-F2C0-4210-BF37-6E212D44438E}"/>
              </a:ext>
            </a:extLst>
          </p:cNvPr>
          <p:cNvSpPr/>
          <p:nvPr/>
        </p:nvSpPr>
        <p:spPr>
          <a:xfrm>
            <a:off x="3286922" y="4203820"/>
            <a:ext cx="1384970" cy="472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/>
              <a:t>Host response rate could influence bookings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16047F-F121-4D2F-854D-4CF10B379FD9}"/>
              </a:ext>
            </a:extLst>
          </p:cNvPr>
          <p:cNvSpPr/>
          <p:nvPr/>
        </p:nvSpPr>
        <p:spPr>
          <a:xfrm>
            <a:off x="2427376" y="3638944"/>
            <a:ext cx="1384970" cy="445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/>
              <a:t>Super hosts influence bookings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554321-C35C-44D4-8BFE-B8B211122F6C}"/>
              </a:ext>
            </a:extLst>
          </p:cNvPr>
          <p:cNvSpPr/>
          <p:nvPr/>
        </p:nvSpPr>
        <p:spPr>
          <a:xfrm>
            <a:off x="4190430" y="3644112"/>
            <a:ext cx="1384970" cy="440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/>
              <a:t>Hosts having a profile pic has an impact on their bookings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C4D3DB-DF38-4B92-B663-E1FED5204660}"/>
              </a:ext>
            </a:extLst>
          </p:cNvPr>
          <p:cNvSpPr/>
          <p:nvPr/>
        </p:nvSpPr>
        <p:spPr>
          <a:xfrm>
            <a:off x="434674" y="2953949"/>
            <a:ext cx="1467277" cy="38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/>
              <a:t>Features of the property influences the bookings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D45E8E-92E5-42E8-8553-E800A9AA6ECC}"/>
              </a:ext>
            </a:extLst>
          </p:cNvPr>
          <p:cNvSpPr/>
          <p:nvPr/>
        </p:nvSpPr>
        <p:spPr>
          <a:xfrm>
            <a:off x="3191739" y="2968557"/>
            <a:ext cx="1553324" cy="38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/>
              <a:t>Features of the hosts has an effect on the bookings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61FCA7-5B35-48AF-9553-9735BCC9354B}"/>
              </a:ext>
            </a:extLst>
          </p:cNvPr>
          <p:cNvSpPr/>
          <p:nvPr/>
        </p:nvSpPr>
        <p:spPr>
          <a:xfrm>
            <a:off x="1819645" y="2251465"/>
            <a:ext cx="1384970" cy="38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/>
              <a:t>Internal features influence bookings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3555C2-79DE-4D7E-BE73-AC2A6F09133B}"/>
              </a:ext>
            </a:extLst>
          </p:cNvPr>
          <p:cNvSpPr/>
          <p:nvPr/>
        </p:nvSpPr>
        <p:spPr>
          <a:xfrm>
            <a:off x="6506186" y="2325632"/>
            <a:ext cx="1384970" cy="38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/>
              <a:t>External features have an effect on booking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37A772-F56B-4662-8EBC-9C0B314F10CA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flipH="1">
            <a:off x="1168313" y="2638826"/>
            <a:ext cx="1343817" cy="31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00CBAA-1A10-4DCB-9BD0-9F00245326E3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2512130" y="2638826"/>
            <a:ext cx="1456271" cy="329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C74F9B-7A02-46F8-839F-E9FA925E07F1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602730" y="3341310"/>
            <a:ext cx="565583" cy="31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B5F53D-E6B7-4DA2-B10A-06971CFA0A14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>
            <a:off x="1168313" y="3341310"/>
            <a:ext cx="630905" cy="31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684C91-7486-4C11-86BC-1B22C7D57346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3968401" y="3355918"/>
            <a:ext cx="914514" cy="28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EEFFE7-2D98-4580-B428-5B546AF71AC2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3119861" y="3355918"/>
            <a:ext cx="848540" cy="28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04C232-4351-4D33-8655-D5A489730801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3968401" y="3355918"/>
            <a:ext cx="11006" cy="847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F4B9EA7-DD6F-4569-9AF2-A8F588874E4E}"/>
              </a:ext>
            </a:extLst>
          </p:cNvPr>
          <p:cNvSpPr/>
          <p:nvPr/>
        </p:nvSpPr>
        <p:spPr>
          <a:xfrm>
            <a:off x="7263209" y="3059066"/>
            <a:ext cx="1384970" cy="38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/>
              <a:t>Pandemic influences the bookings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E850137-A8EB-47ED-A26C-C455413C57A6}"/>
              </a:ext>
            </a:extLst>
          </p:cNvPr>
          <p:cNvSpPr/>
          <p:nvPr/>
        </p:nvSpPr>
        <p:spPr>
          <a:xfrm>
            <a:off x="5582538" y="3092203"/>
            <a:ext cx="1384970" cy="38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/>
              <a:t>Time of the year influences bookings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47208B-9208-41F0-8AB5-363E0F1FA939}"/>
              </a:ext>
            </a:extLst>
          </p:cNvPr>
          <p:cNvCxnSpPr>
            <a:cxnSpLocks/>
            <a:stCxn id="14" idx="2"/>
            <a:endCxn id="34" idx="0"/>
          </p:cNvCxnSpPr>
          <p:nvPr/>
        </p:nvCxnSpPr>
        <p:spPr>
          <a:xfrm flipH="1">
            <a:off x="6275023" y="2712993"/>
            <a:ext cx="923648" cy="37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4B24E2-2038-4577-8B5B-4A819E3524C1}"/>
              </a:ext>
            </a:extLst>
          </p:cNvPr>
          <p:cNvCxnSpPr>
            <a:cxnSpLocks/>
            <a:stCxn id="14" idx="2"/>
            <a:endCxn id="33" idx="0"/>
          </p:cNvCxnSpPr>
          <p:nvPr/>
        </p:nvCxnSpPr>
        <p:spPr>
          <a:xfrm>
            <a:off x="7198671" y="2712993"/>
            <a:ext cx="757023" cy="34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2568E66-AC0F-49CF-B114-6B5409C5A39F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 flipH="1">
            <a:off x="2512130" y="1695492"/>
            <a:ext cx="1467277" cy="555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5C7016-2077-475D-8125-F807A84F3E06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>
            <a:off x="3979407" y="1695492"/>
            <a:ext cx="3219264" cy="63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88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35;p71">
            <a:extLst>
              <a:ext uri="{FF2B5EF4-FFF2-40B4-BE49-F238E27FC236}">
                <a16:creationId xmlns:a16="http://schemas.microsoft.com/office/drawing/2014/main" id="{0911EBC4-B619-458D-BAEB-9821897729BD}"/>
              </a:ext>
            </a:extLst>
          </p:cNvPr>
          <p:cNvCxnSpPr>
            <a:cxnSpLocks/>
          </p:cNvCxnSpPr>
          <p:nvPr/>
        </p:nvCxnSpPr>
        <p:spPr>
          <a:xfrm flipV="1">
            <a:off x="4324884" y="2772213"/>
            <a:ext cx="3713698" cy="11792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6" name="Google Shape;536;p71"/>
          <p:cNvSpPr txBox="1">
            <a:spLocks noGrp="1"/>
          </p:cNvSpPr>
          <p:nvPr>
            <p:ph type="title"/>
          </p:nvPr>
        </p:nvSpPr>
        <p:spPr>
          <a:xfrm>
            <a:off x="724800" y="540000"/>
            <a:ext cx="7694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538" name="Google Shape;538;p71"/>
          <p:cNvSpPr txBox="1"/>
          <p:nvPr/>
        </p:nvSpPr>
        <p:spPr>
          <a:xfrm>
            <a:off x="3922064" y="3029764"/>
            <a:ext cx="9630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Step 3</a:t>
            </a:r>
            <a:endParaRPr sz="18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71"/>
          <p:cNvSpPr txBox="1"/>
          <p:nvPr/>
        </p:nvSpPr>
        <p:spPr>
          <a:xfrm>
            <a:off x="1194586" y="3367653"/>
            <a:ext cx="9630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Step 2</a:t>
            </a:r>
            <a:endParaRPr sz="18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71"/>
          <p:cNvSpPr txBox="1"/>
          <p:nvPr/>
        </p:nvSpPr>
        <p:spPr>
          <a:xfrm>
            <a:off x="6863278" y="3009552"/>
            <a:ext cx="9630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Step 5</a:t>
            </a:r>
            <a:endParaRPr sz="18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71"/>
          <p:cNvSpPr txBox="1"/>
          <p:nvPr/>
        </p:nvSpPr>
        <p:spPr>
          <a:xfrm>
            <a:off x="4852197" y="2017093"/>
            <a:ext cx="19293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Regression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71"/>
          <p:cNvSpPr txBox="1"/>
          <p:nvPr/>
        </p:nvSpPr>
        <p:spPr>
          <a:xfrm>
            <a:off x="485111" y="3724881"/>
            <a:ext cx="2329946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Review Activity Analysis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71"/>
          <p:cNvSpPr txBox="1"/>
          <p:nvPr/>
        </p:nvSpPr>
        <p:spPr>
          <a:xfrm>
            <a:off x="6380128" y="3359819"/>
            <a:ext cx="19293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Summarizing Results</a:t>
            </a:r>
          </a:p>
        </p:txBody>
      </p:sp>
      <p:sp>
        <p:nvSpPr>
          <p:cNvPr id="545" name="Google Shape;545;p71"/>
          <p:cNvSpPr/>
          <p:nvPr/>
        </p:nvSpPr>
        <p:spPr>
          <a:xfrm>
            <a:off x="1557506" y="2285578"/>
            <a:ext cx="261000" cy="26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1"/>
          <p:cNvSpPr/>
          <p:nvPr/>
        </p:nvSpPr>
        <p:spPr>
          <a:xfrm>
            <a:off x="1557506" y="3079767"/>
            <a:ext cx="261000" cy="26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71"/>
          <p:cNvSpPr/>
          <p:nvPr/>
        </p:nvSpPr>
        <p:spPr>
          <a:xfrm>
            <a:off x="7214278" y="2660939"/>
            <a:ext cx="261000" cy="26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739;p78">
            <a:extLst>
              <a:ext uri="{FF2B5EF4-FFF2-40B4-BE49-F238E27FC236}">
                <a16:creationId xmlns:a16="http://schemas.microsoft.com/office/drawing/2014/main" id="{6602816C-962C-4A74-90D6-A0695DE8EBD2}"/>
              </a:ext>
            </a:extLst>
          </p:cNvPr>
          <p:cNvCxnSpPr>
            <a:cxnSpLocks/>
          </p:cNvCxnSpPr>
          <p:nvPr/>
        </p:nvCxnSpPr>
        <p:spPr>
          <a:xfrm>
            <a:off x="3685890" y="2779646"/>
            <a:ext cx="638994" cy="1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739;p78">
            <a:extLst>
              <a:ext uri="{FF2B5EF4-FFF2-40B4-BE49-F238E27FC236}">
                <a16:creationId xmlns:a16="http://schemas.microsoft.com/office/drawing/2014/main" id="{7273E499-FD51-41B2-9F24-961928B2A5FE}"/>
              </a:ext>
            </a:extLst>
          </p:cNvPr>
          <p:cNvCxnSpPr>
            <a:cxnSpLocks/>
          </p:cNvCxnSpPr>
          <p:nvPr/>
        </p:nvCxnSpPr>
        <p:spPr>
          <a:xfrm flipV="1">
            <a:off x="3671024" y="2400914"/>
            <a:ext cx="0" cy="805722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39;p78">
            <a:extLst>
              <a:ext uri="{FF2B5EF4-FFF2-40B4-BE49-F238E27FC236}">
                <a16:creationId xmlns:a16="http://schemas.microsoft.com/office/drawing/2014/main" id="{A5EAE8E4-4E22-4E09-8E29-CFA1A21BE624}"/>
              </a:ext>
            </a:extLst>
          </p:cNvPr>
          <p:cNvCxnSpPr>
            <a:cxnSpLocks/>
          </p:cNvCxnSpPr>
          <p:nvPr/>
        </p:nvCxnSpPr>
        <p:spPr>
          <a:xfrm>
            <a:off x="1818506" y="2415781"/>
            <a:ext cx="1852518" cy="297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739;p78">
            <a:extLst>
              <a:ext uri="{FF2B5EF4-FFF2-40B4-BE49-F238E27FC236}">
                <a16:creationId xmlns:a16="http://schemas.microsoft.com/office/drawing/2014/main" id="{F6C6EEB3-E8BD-4F99-95D4-3BD215A082EC}"/>
              </a:ext>
            </a:extLst>
          </p:cNvPr>
          <p:cNvCxnSpPr>
            <a:cxnSpLocks/>
          </p:cNvCxnSpPr>
          <p:nvPr/>
        </p:nvCxnSpPr>
        <p:spPr>
          <a:xfrm>
            <a:off x="1818506" y="3206636"/>
            <a:ext cx="1852518" cy="297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547;p71">
            <a:extLst>
              <a:ext uri="{FF2B5EF4-FFF2-40B4-BE49-F238E27FC236}">
                <a16:creationId xmlns:a16="http://schemas.microsoft.com/office/drawing/2014/main" id="{67F401B6-0EC3-493D-B3EB-589225193F29}"/>
              </a:ext>
            </a:extLst>
          </p:cNvPr>
          <p:cNvSpPr/>
          <p:nvPr/>
        </p:nvSpPr>
        <p:spPr>
          <a:xfrm>
            <a:off x="4215036" y="2660939"/>
            <a:ext cx="261000" cy="26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37;p71">
            <a:extLst>
              <a:ext uri="{FF2B5EF4-FFF2-40B4-BE49-F238E27FC236}">
                <a16:creationId xmlns:a16="http://schemas.microsoft.com/office/drawing/2014/main" id="{76E1A42F-BDE8-4C24-8D7F-1C4215C1FDFF}"/>
              </a:ext>
            </a:extLst>
          </p:cNvPr>
          <p:cNvSpPr txBox="1"/>
          <p:nvPr/>
        </p:nvSpPr>
        <p:spPr>
          <a:xfrm>
            <a:off x="5335347" y="1682808"/>
            <a:ext cx="9630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Step 4</a:t>
            </a:r>
            <a:endParaRPr sz="18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541;p71">
            <a:extLst>
              <a:ext uri="{FF2B5EF4-FFF2-40B4-BE49-F238E27FC236}">
                <a16:creationId xmlns:a16="http://schemas.microsoft.com/office/drawing/2014/main" id="{4E67D328-D2E2-40BE-9992-63A87454324D}"/>
              </a:ext>
            </a:extLst>
          </p:cNvPr>
          <p:cNvSpPr txBox="1"/>
          <p:nvPr/>
        </p:nvSpPr>
        <p:spPr>
          <a:xfrm>
            <a:off x="3364006" y="3544751"/>
            <a:ext cx="2224059" cy="50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Comparison of Sentiment Analysis with Reviews Analysis</a:t>
            </a:r>
          </a:p>
        </p:txBody>
      </p:sp>
      <p:sp>
        <p:nvSpPr>
          <p:cNvPr id="50" name="Google Shape;545;p71">
            <a:extLst>
              <a:ext uri="{FF2B5EF4-FFF2-40B4-BE49-F238E27FC236}">
                <a16:creationId xmlns:a16="http://schemas.microsoft.com/office/drawing/2014/main" id="{F7E5A424-362E-4426-B636-CD76439FA5FF}"/>
              </a:ext>
            </a:extLst>
          </p:cNvPr>
          <p:cNvSpPr/>
          <p:nvPr/>
        </p:nvSpPr>
        <p:spPr>
          <a:xfrm>
            <a:off x="5686347" y="2660150"/>
            <a:ext cx="261000" cy="26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37;p71">
            <a:extLst>
              <a:ext uri="{FF2B5EF4-FFF2-40B4-BE49-F238E27FC236}">
                <a16:creationId xmlns:a16="http://schemas.microsoft.com/office/drawing/2014/main" id="{DAF754D7-2A2E-4979-9F92-771C3B668F47}"/>
              </a:ext>
            </a:extLst>
          </p:cNvPr>
          <p:cNvSpPr txBox="1"/>
          <p:nvPr/>
        </p:nvSpPr>
        <p:spPr>
          <a:xfrm>
            <a:off x="1347325" y="1505596"/>
            <a:ext cx="9630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Step 1</a:t>
            </a:r>
            <a:endParaRPr sz="18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541;p71">
            <a:extLst>
              <a:ext uri="{FF2B5EF4-FFF2-40B4-BE49-F238E27FC236}">
                <a16:creationId xmlns:a16="http://schemas.microsoft.com/office/drawing/2014/main" id="{C3525DDB-8EF1-4669-96C5-FD8BF9EA1CB3}"/>
              </a:ext>
            </a:extLst>
          </p:cNvPr>
          <p:cNvSpPr txBox="1"/>
          <p:nvPr/>
        </p:nvSpPr>
        <p:spPr>
          <a:xfrm>
            <a:off x="837834" y="1869272"/>
            <a:ext cx="19293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167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/>
      <p:bldP spid="539" grpId="0"/>
      <p:bldP spid="540" grpId="0"/>
      <p:bldP spid="542" grpId="0"/>
      <p:bldP spid="543" grpId="0"/>
      <p:bldP spid="544" grpId="0"/>
      <p:bldP spid="48" grpId="0"/>
      <p:bldP spid="49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>
            <a:spLocks noGrp="1"/>
          </p:cNvSpPr>
          <p:nvPr>
            <p:ph type="ctrTitle"/>
          </p:nvPr>
        </p:nvSpPr>
        <p:spPr>
          <a:xfrm>
            <a:off x="724799" y="678009"/>
            <a:ext cx="6129359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Execution &amp; Approach</a:t>
            </a:r>
            <a:endParaRPr/>
          </a:p>
        </p:txBody>
      </p:sp>
      <p:sp>
        <p:nvSpPr>
          <p:cNvPr id="6" name="Google Shape;442;p65">
            <a:extLst>
              <a:ext uri="{FF2B5EF4-FFF2-40B4-BE49-F238E27FC236}">
                <a16:creationId xmlns:a16="http://schemas.microsoft.com/office/drawing/2014/main" id="{7E199925-2554-4043-9F48-294871654628}"/>
              </a:ext>
            </a:extLst>
          </p:cNvPr>
          <p:cNvSpPr/>
          <p:nvPr/>
        </p:nvSpPr>
        <p:spPr>
          <a:xfrm>
            <a:off x="8917763" y="0"/>
            <a:ext cx="2853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CB466D-EBBE-47D7-924C-5D566A22C0AA}"/>
              </a:ext>
            </a:extLst>
          </p:cNvPr>
          <p:cNvSpPr/>
          <p:nvPr/>
        </p:nvSpPr>
        <p:spPr>
          <a:xfrm>
            <a:off x="1828799" y="2311439"/>
            <a:ext cx="2051637" cy="1196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Clr>
                <a:schemeClr val="bg1"/>
              </a:buClr>
            </a:pPr>
            <a:r>
              <a:rPr lang="en-IN" sz="1800" b="1"/>
              <a:t>Waterfall Methodology</a:t>
            </a:r>
          </a:p>
          <a:p>
            <a:pPr>
              <a:buClr>
                <a:schemeClr val="bg1"/>
              </a:buClr>
            </a:pPr>
            <a:endParaRPr lang="en-IN" sz="1000" b="1"/>
          </a:p>
          <a:p>
            <a:pPr>
              <a:buClr>
                <a:schemeClr val="bg1"/>
              </a:buClr>
            </a:pPr>
            <a:r>
              <a:rPr lang="en-IN" sz="1200" b="1"/>
              <a:t>Tool Used: </a:t>
            </a:r>
            <a:r>
              <a:rPr lang="en-IN" sz="1200">
                <a:solidFill>
                  <a:schemeClr val="accent4"/>
                </a:solidFill>
              </a:rPr>
              <a:t>MS Project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FDCF4D-E30F-4704-8ECD-C1C0BB51FDDB}"/>
              </a:ext>
            </a:extLst>
          </p:cNvPr>
          <p:cNvSpPr/>
          <p:nvPr/>
        </p:nvSpPr>
        <p:spPr>
          <a:xfrm>
            <a:off x="5944041" y="2311439"/>
            <a:ext cx="2111388" cy="1196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Clr>
                <a:schemeClr val="bg1"/>
              </a:buClr>
            </a:pPr>
            <a:r>
              <a:rPr lang="en-IN" sz="1600" b="1"/>
              <a:t>Agile Methodology</a:t>
            </a:r>
          </a:p>
          <a:p>
            <a:pPr>
              <a:buClr>
                <a:schemeClr val="bg1"/>
              </a:buClr>
            </a:pPr>
            <a:endParaRPr lang="en-IN" sz="1000"/>
          </a:p>
          <a:p>
            <a:pPr>
              <a:buClr>
                <a:schemeClr val="bg1"/>
              </a:buClr>
            </a:pPr>
            <a:r>
              <a:rPr lang="en-IN" sz="1200" b="1"/>
              <a:t>Tool Used: </a:t>
            </a:r>
            <a:r>
              <a:rPr lang="en-IN" sz="1200">
                <a:solidFill>
                  <a:schemeClr val="accent4"/>
                </a:solidFill>
              </a:rPr>
              <a:t>Smartsheets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895CD52B-D791-43B5-9379-63E6564A0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43"/>
          <a:stretch/>
        </p:blipFill>
        <p:spPr>
          <a:xfrm>
            <a:off x="640483" y="2433432"/>
            <a:ext cx="1126844" cy="95282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5D90DC95-0F27-439F-B979-CB8B1C48EE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696"/>
          <a:stretch/>
        </p:blipFill>
        <p:spPr>
          <a:xfrm>
            <a:off x="4755417" y="2515549"/>
            <a:ext cx="996523" cy="8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28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>
            <a:spLocks noGrp="1"/>
          </p:cNvSpPr>
          <p:nvPr>
            <p:ph type="ctrTitle"/>
          </p:nvPr>
        </p:nvSpPr>
        <p:spPr>
          <a:xfrm>
            <a:off x="724799" y="678009"/>
            <a:ext cx="6129359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Waterfall Methodology</a:t>
            </a:r>
            <a:endParaRPr/>
          </a:p>
        </p:txBody>
      </p:sp>
      <p:sp>
        <p:nvSpPr>
          <p:cNvPr id="6" name="Google Shape;442;p65">
            <a:extLst>
              <a:ext uri="{FF2B5EF4-FFF2-40B4-BE49-F238E27FC236}">
                <a16:creationId xmlns:a16="http://schemas.microsoft.com/office/drawing/2014/main" id="{7E199925-2554-4043-9F48-294871654628}"/>
              </a:ext>
            </a:extLst>
          </p:cNvPr>
          <p:cNvSpPr/>
          <p:nvPr/>
        </p:nvSpPr>
        <p:spPr>
          <a:xfrm>
            <a:off x="8917763" y="0"/>
            <a:ext cx="2853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14" name="Diagram 414">
            <a:extLst>
              <a:ext uri="{FF2B5EF4-FFF2-40B4-BE49-F238E27FC236}">
                <a16:creationId xmlns:a16="http://schemas.microsoft.com/office/drawing/2014/main" id="{6A556D42-8AE2-4DE5-AE27-9CA8DFFEB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407590"/>
              </p:ext>
            </p:extLst>
          </p:nvPr>
        </p:nvGraphicFramePr>
        <p:xfrm>
          <a:off x="990809" y="1373218"/>
          <a:ext cx="6474391" cy="330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897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>
            <a:spLocks noGrp="1"/>
          </p:cNvSpPr>
          <p:nvPr>
            <p:ph type="ctrTitle"/>
          </p:nvPr>
        </p:nvSpPr>
        <p:spPr>
          <a:xfrm>
            <a:off x="434867" y="2229389"/>
            <a:ext cx="6129359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chemeClr val="dk1"/>
              </a:buClr>
              <a:buSzPts val="1100"/>
              <a:buFont typeface="Arial"/>
            </a:pPr>
            <a:r>
              <a:rPr lang="en"/>
              <a:t>Gantt Chart</a:t>
            </a:r>
          </a:p>
        </p:txBody>
      </p:sp>
      <p:sp>
        <p:nvSpPr>
          <p:cNvPr id="6" name="Google Shape;442;p65">
            <a:extLst>
              <a:ext uri="{FF2B5EF4-FFF2-40B4-BE49-F238E27FC236}">
                <a16:creationId xmlns:a16="http://schemas.microsoft.com/office/drawing/2014/main" id="{7E199925-2554-4043-9F48-294871654628}"/>
              </a:ext>
            </a:extLst>
          </p:cNvPr>
          <p:cNvSpPr/>
          <p:nvPr/>
        </p:nvSpPr>
        <p:spPr>
          <a:xfrm>
            <a:off x="8917763" y="0"/>
            <a:ext cx="2853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DC1DC-FD5A-429A-ADA5-3EF0031DC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4"/>
          <a:stretch/>
        </p:blipFill>
        <p:spPr>
          <a:xfrm>
            <a:off x="3352800" y="254924"/>
            <a:ext cx="3687338" cy="2439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4E7BC-A916-4467-9CB2-68410FA07E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74" r="1074"/>
          <a:stretch/>
        </p:blipFill>
        <p:spPr>
          <a:xfrm>
            <a:off x="3339650" y="2694389"/>
            <a:ext cx="3715356" cy="23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68293"/>
      </p:ext>
    </p:extLst>
  </p:cSld>
  <p:clrMapOvr>
    <a:masterClrMapping/>
  </p:clrMapOvr>
</p:sld>
</file>

<file path=ppt/theme/theme1.xml><?xml version="1.0" encoding="utf-8"?>
<a:theme xmlns:a="http://schemas.openxmlformats.org/drawingml/2006/main" name="Financial Consul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AAC6"/>
      </a:accent1>
      <a:accent2>
        <a:srgbClr val="69D7ED"/>
      </a:accent2>
      <a:accent3>
        <a:srgbClr val="C3F2FC"/>
      </a:accent3>
      <a:accent4>
        <a:srgbClr val="00406A"/>
      </a:accent4>
      <a:accent5>
        <a:srgbClr val="125784"/>
      </a:accent5>
      <a:accent6>
        <a:srgbClr val="3274A0"/>
      </a:accent6>
      <a:hlink>
        <a:srgbClr val="0040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975</Words>
  <Application>Microsoft Office PowerPoint</Application>
  <PresentationFormat>Presentación en pantalla (16:9)</PresentationFormat>
  <Paragraphs>337</Paragraphs>
  <Slides>42</Slides>
  <Notes>24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42</vt:i4>
      </vt:variant>
    </vt:vector>
  </HeadingPairs>
  <TitlesOfParts>
    <vt:vector size="50" baseType="lpstr">
      <vt:lpstr>Raleway</vt:lpstr>
      <vt:lpstr>Lora</vt:lpstr>
      <vt:lpstr>Proxima Nova Semibold</vt:lpstr>
      <vt:lpstr>Arial</vt:lpstr>
      <vt:lpstr>Proxima Nova</vt:lpstr>
      <vt:lpstr>Montserrat</vt:lpstr>
      <vt:lpstr>Financial Consulting by Slidesgo</vt:lpstr>
      <vt:lpstr>Slidesgo Final Pages</vt:lpstr>
      <vt:lpstr>Presentación de PowerPoint</vt:lpstr>
      <vt:lpstr>Meet the Team </vt:lpstr>
      <vt:lpstr>Agenda</vt:lpstr>
      <vt:lpstr>Problem Statement</vt:lpstr>
      <vt:lpstr>What are the possible factors that affect bookings? - Hypotheses</vt:lpstr>
      <vt:lpstr>Our Approach</vt:lpstr>
      <vt:lpstr>Project Execution &amp; Approach</vt:lpstr>
      <vt:lpstr>Waterfall Methodology</vt:lpstr>
      <vt:lpstr>Gantt Chart</vt:lpstr>
      <vt:lpstr>Earnd Value Analysis </vt:lpstr>
      <vt:lpstr>Agile Methodology</vt:lpstr>
      <vt:lpstr>Agile Backlog</vt:lpstr>
      <vt:lpstr>Kanban Board</vt:lpstr>
      <vt:lpstr>Principles (Manifesto)</vt:lpstr>
      <vt:lpstr>Covid Effect on Airbnb Activity</vt:lpstr>
      <vt:lpstr>Covid Effects on Airbnb Activity – New York</vt:lpstr>
      <vt:lpstr>Sentiment Analysis</vt:lpstr>
      <vt:lpstr>London Positive Sentiment</vt:lpstr>
      <vt:lpstr>London Negative Sentiment</vt:lpstr>
      <vt:lpstr>New York Sentiment</vt:lpstr>
      <vt:lpstr>Sentiment Across Time</vt:lpstr>
      <vt:lpstr>Negative Sentiment Features – New York</vt:lpstr>
      <vt:lpstr>Positive Sentiment Features – New York</vt:lpstr>
      <vt:lpstr>Negative Sentiment Features – London</vt:lpstr>
      <vt:lpstr>Positive Sentiment Features – London</vt:lpstr>
      <vt:lpstr>New York Activity Analysis</vt:lpstr>
      <vt:lpstr>Activity  vs  Room Type</vt:lpstr>
      <vt:lpstr>Activity  vs  Price</vt:lpstr>
      <vt:lpstr>Activity  vs  Minimum Stay</vt:lpstr>
      <vt:lpstr>Activity  vs  Host Profile Picture</vt:lpstr>
      <vt:lpstr>London Activity Analysis</vt:lpstr>
      <vt:lpstr>Activity  vs  Room Type</vt:lpstr>
      <vt:lpstr>Activity  vs  Price</vt:lpstr>
      <vt:lpstr>Activity  vs  Minimum Stay</vt:lpstr>
      <vt:lpstr>Activity  vs  Host Profile Picture</vt:lpstr>
      <vt:lpstr>Importance of features across time period for New York vs London</vt:lpstr>
      <vt:lpstr>Recommendations</vt:lpstr>
      <vt:lpstr>Future Steps</vt:lpstr>
      <vt:lpstr>Lessons Learned</vt:lpstr>
      <vt:lpstr>Lessons Learned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 (free users)</dc:title>
  <dc:creator>Padma P</dc:creator>
  <cp:lastModifiedBy>Diego Victor Carlos Chavez</cp:lastModifiedBy>
  <cp:revision>7</cp:revision>
  <dcterms:modified xsi:type="dcterms:W3CDTF">2022-04-30T01:58:41Z</dcterms:modified>
</cp:coreProperties>
</file>